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215" r:id="rId2"/>
    <p:sldId id="2235" r:id="rId3"/>
    <p:sldId id="2230" r:id="rId4"/>
    <p:sldId id="2341" r:id="rId5"/>
    <p:sldId id="2312" r:id="rId6"/>
    <p:sldId id="2342" r:id="rId7"/>
    <p:sldId id="2293" r:id="rId8"/>
    <p:sldId id="2233" r:id="rId9"/>
    <p:sldId id="2271" r:id="rId10"/>
    <p:sldId id="2362" r:id="rId11"/>
    <p:sldId id="2363" r:id="rId12"/>
    <p:sldId id="2356" r:id="rId13"/>
    <p:sldId id="2348" r:id="rId14"/>
    <p:sldId id="2349" r:id="rId15"/>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2" userDrawn="1">
          <p15:clr>
            <a:srgbClr val="A4A3A4"/>
          </p15:clr>
        </p15:guide>
        <p15:guide id="4" pos="14350" userDrawn="1">
          <p15:clr>
            <a:srgbClr val="A4A3A4"/>
          </p15:clr>
        </p15:guide>
        <p15:guide id="5" pos="1006" userDrawn="1">
          <p15:clr>
            <a:srgbClr val="A4A3A4"/>
          </p15:clr>
        </p15:guide>
        <p15:guide id="6" pos="7702" userDrawn="1">
          <p15:clr>
            <a:srgbClr val="A4A3A4"/>
          </p15:clr>
        </p15:guide>
        <p15:guide id="8" orient="horz" pos="4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001334"/>
    <a:srgbClr val="000820"/>
    <a:srgbClr val="000C28"/>
    <a:srgbClr val="5D77EB"/>
    <a:srgbClr val="1AE8DA"/>
    <a:srgbClr val="CF9600"/>
    <a:srgbClr val="F52552"/>
    <a:srgbClr val="EC72A5"/>
    <a:srgbClr val="FFC7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6202" autoAdjust="0"/>
  </p:normalViewPr>
  <p:slideViewPr>
    <p:cSldViewPr snapToGrid="0" snapToObjects="1">
      <p:cViewPr varScale="1">
        <p:scale>
          <a:sx n="37" d="100"/>
          <a:sy n="37" d="100"/>
        </p:scale>
        <p:origin x="618" y="78"/>
      </p:cViewPr>
      <p:guideLst>
        <p:guide orient="horz" pos="8112"/>
        <p:guide pos="14350"/>
        <p:guide pos="1006"/>
        <p:guide pos="7702"/>
        <p:guide orient="horz" pos="480"/>
      </p:guideLst>
    </p:cSldViewPr>
  </p:slideViewPr>
  <p:notesTextViewPr>
    <p:cViewPr>
      <p:scale>
        <a:sx n="100" d="100"/>
        <a:sy n="100" d="100"/>
      </p:scale>
      <p:origin x="0" y="0"/>
    </p:cViewPr>
  </p:notesTextViewPr>
  <p:sorterViewPr>
    <p:cViewPr>
      <p:scale>
        <a:sx n="58" d="100"/>
        <a:sy n="58"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Open Sans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Open Sans Light" charset="0"/>
              </a:defRPr>
            </a:lvl1pPr>
          </a:lstStyle>
          <a:p>
            <a:fld id="{EFC10EE1-B198-C942-8235-326C972CBB30}" type="datetimeFigureOut">
              <a:rPr lang="en-US" smtClean="0"/>
              <a:pPr/>
              <a:t>10/18/2018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Open Sans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Open Sans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Open Sans Light" charset="0"/>
        <a:ea typeface="+mn-ea"/>
        <a:cs typeface="+mn-cs"/>
      </a:defRPr>
    </a:lvl1pPr>
    <a:lvl2pPr marL="914217" algn="l" defTabSz="914217" rtl="0" eaLnBrk="1" latinLnBrk="0" hangingPunct="1">
      <a:defRPr sz="2400" b="0" i="0" kern="1200">
        <a:solidFill>
          <a:schemeClr val="tx1"/>
        </a:solidFill>
        <a:latin typeface="Open Sans Light" charset="0"/>
        <a:ea typeface="+mn-ea"/>
        <a:cs typeface="+mn-cs"/>
      </a:defRPr>
    </a:lvl2pPr>
    <a:lvl3pPr marL="1828434" algn="l" defTabSz="914217" rtl="0" eaLnBrk="1" latinLnBrk="0" hangingPunct="1">
      <a:defRPr sz="2400" b="0" i="0" kern="1200">
        <a:solidFill>
          <a:schemeClr val="tx1"/>
        </a:solidFill>
        <a:latin typeface="Open Sans Light" charset="0"/>
        <a:ea typeface="+mn-ea"/>
        <a:cs typeface="+mn-cs"/>
      </a:defRPr>
    </a:lvl3pPr>
    <a:lvl4pPr marL="2742651" algn="l" defTabSz="914217" rtl="0" eaLnBrk="1" latinLnBrk="0" hangingPunct="1">
      <a:defRPr sz="2400" b="0" i="0" kern="1200">
        <a:solidFill>
          <a:schemeClr val="tx1"/>
        </a:solidFill>
        <a:latin typeface="Open Sans Light" charset="0"/>
        <a:ea typeface="+mn-ea"/>
        <a:cs typeface="+mn-cs"/>
      </a:defRPr>
    </a:lvl4pPr>
    <a:lvl5pPr marL="3656868" algn="l" defTabSz="914217" rtl="0" eaLnBrk="1" latinLnBrk="0" hangingPunct="1">
      <a:defRPr sz="2400" b="0" i="0" kern="1200">
        <a:solidFill>
          <a:schemeClr val="tx1"/>
        </a:solidFill>
        <a:latin typeface="Open Sans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963551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13</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388634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14</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36292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2</a:t>
            </a:fld>
            <a:endParaRPr lang="en-US" altLang="x-none"/>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81683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3</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30134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4</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1222482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6</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1972233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7</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946524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8</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456313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9</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729401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12</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2019152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2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ortfolio 2 Images">
    <p:spTree>
      <p:nvGrpSpPr>
        <p:cNvPr id="1" name=""/>
        <p:cNvGrpSpPr/>
        <p:nvPr/>
      </p:nvGrpSpPr>
      <p:grpSpPr>
        <a:xfrm>
          <a:off x="0" y="0"/>
          <a:ext cx="0" cy="0"/>
          <a:chOff x="0" y="0"/>
          <a:chExt cx="0" cy="0"/>
        </a:xfrm>
      </p:grpSpPr>
      <p:sp>
        <p:nvSpPr>
          <p:cNvPr id="6" name="Picture Placeholder 13"/>
          <p:cNvSpPr>
            <a:spLocks noGrp="1"/>
          </p:cNvSpPr>
          <p:nvPr>
            <p:ph type="pic" sz="quarter" idx="27"/>
          </p:nvPr>
        </p:nvSpPr>
        <p:spPr>
          <a:xfrm>
            <a:off x="0" y="0"/>
            <a:ext cx="24377650" cy="8720254"/>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15" name="Picture Placeholder 14"/>
          <p:cNvSpPr>
            <a:spLocks noGrp="1"/>
          </p:cNvSpPr>
          <p:nvPr>
            <p:ph type="pic" sz="quarter" idx="15"/>
          </p:nvPr>
        </p:nvSpPr>
        <p:spPr>
          <a:xfrm>
            <a:off x="9988341" y="4058968"/>
            <a:ext cx="4631498" cy="4272011"/>
          </a:xfrm>
          <a:custGeom>
            <a:avLst/>
            <a:gdLst>
              <a:gd name="connsiteX0" fmla="*/ 2204855 w 4631498"/>
              <a:gd name="connsiteY0" fmla="*/ 1834 h 4272011"/>
              <a:gd name="connsiteX1" fmla="*/ 3728134 w 4631498"/>
              <a:gd name="connsiteY1" fmla="*/ 236291 h 4272011"/>
              <a:gd name="connsiteX2" fmla="*/ 4566504 w 4631498"/>
              <a:gd name="connsiteY2" fmla="*/ 805117 h 4272011"/>
              <a:gd name="connsiteX3" fmla="*/ 4474000 w 4631498"/>
              <a:gd name="connsiteY3" fmla="*/ 1770189 h 4272011"/>
              <a:gd name="connsiteX4" fmla="*/ 3726087 w 4631498"/>
              <a:gd name="connsiteY4" fmla="*/ 3170236 h 4272011"/>
              <a:gd name="connsiteX5" fmla="*/ 2604338 w 4631498"/>
              <a:gd name="connsiteY5" fmla="*/ 4157505 h 4272011"/>
              <a:gd name="connsiteX6" fmla="*/ 1744355 w 4631498"/>
              <a:gd name="connsiteY6" fmla="*/ 4207711 h 4272011"/>
              <a:gd name="connsiteX7" fmla="*/ 1033595 w 4631498"/>
              <a:gd name="connsiteY7" fmla="*/ 3475579 h 4272011"/>
              <a:gd name="connsiteX8" fmla="*/ 62632 w 4631498"/>
              <a:gd name="connsiteY8" fmla="*/ 1191960 h 4272011"/>
              <a:gd name="connsiteX9" fmla="*/ 69473 w 4631498"/>
              <a:gd name="connsiteY9" fmla="*/ 515008 h 4272011"/>
              <a:gd name="connsiteX10" fmla="*/ 94676 w 4631498"/>
              <a:gd name="connsiteY10" fmla="*/ 467120 h 4272011"/>
              <a:gd name="connsiteX11" fmla="*/ 666670 w 4631498"/>
              <a:gd name="connsiteY11" fmla="*/ 161305 h 4272011"/>
              <a:gd name="connsiteX12" fmla="*/ 2204855 w 4631498"/>
              <a:gd name="connsiteY12" fmla="*/ 1834 h 427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1498" h="4272011">
                <a:moveTo>
                  <a:pt x="2204855" y="1834"/>
                </a:moveTo>
                <a:cubicBezTo>
                  <a:pt x="2721322" y="14504"/>
                  <a:pt x="3235304" y="92829"/>
                  <a:pt x="3728134" y="236291"/>
                </a:cubicBezTo>
                <a:cubicBezTo>
                  <a:pt x="4062443" y="336490"/>
                  <a:pt x="4422880" y="492788"/>
                  <a:pt x="4566504" y="805117"/>
                </a:cubicBezTo>
                <a:cubicBezTo>
                  <a:pt x="4703539" y="1112678"/>
                  <a:pt x="4600308" y="1464247"/>
                  <a:pt x="4474000" y="1770189"/>
                </a:cubicBezTo>
                <a:cubicBezTo>
                  <a:pt x="4294611" y="2227830"/>
                  <a:pt x="4045170" y="2729246"/>
                  <a:pt x="3726087" y="3170236"/>
                </a:cubicBezTo>
                <a:cubicBezTo>
                  <a:pt x="3420463" y="3592625"/>
                  <a:pt x="3054936" y="3953369"/>
                  <a:pt x="2604338" y="4157505"/>
                </a:cubicBezTo>
                <a:cubicBezTo>
                  <a:pt x="2337812" y="4276975"/>
                  <a:pt x="2014824" y="4317805"/>
                  <a:pt x="1744355" y="4207711"/>
                </a:cubicBezTo>
                <a:cubicBezTo>
                  <a:pt x="1416636" y="4084532"/>
                  <a:pt x="1203078" y="3778280"/>
                  <a:pt x="1033595" y="3475579"/>
                </a:cubicBezTo>
                <a:cubicBezTo>
                  <a:pt x="611648" y="2762905"/>
                  <a:pt x="285614" y="1996828"/>
                  <a:pt x="62632" y="1191960"/>
                </a:cubicBezTo>
                <a:cubicBezTo>
                  <a:pt x="5148" y="970298"/>
                  <a:pt x="-46405" y="715142"/>
                  <a:pt x="69473" y="515008"/>
                </a:cubicBezTo>
                <a:cubicBezTo>
                  <a:pt x="76731" y="491921"/>
                  <a:pt x="85704" y="479520"/>
                  <a:pt x="94676" y="467120"/>
                </a:cubicBezTo>
                <a:cubicBezTo>
                  <a:pt x="220571" y="293127"/>
                  <a:pt x="455693" y="217059"/>
                  <a:pt x="666670" y="161305"/>
                </a:cubicBezTo>
                <a:cubicBezTo>
                  <a:pt x="1169438" y="42148"/>
                  <a:pt x="1688389" y="-10836"/>
                  <a:pt x="2204855" y="1834"/>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6" name="Picture Placeholder 15"/>
          <p:cNvSpPr>
            <a:spLocks noGrp="1"/>
          </p:cNvSpPr>
          <p:nvPr>
            <p:ph type="pic" sz="quarter" idx="16"/>
          </p:nvPr>
        </p:nvSpPr>
        <p:spPr>
          <a:xfrm>
            <a:off x="16881511" y="4058968"/>
            <a:ext cx="4631498" cy="4272011"/>
          </a:xfrm>
          <a:custGeom>
            <a:avLst/>
            <a:gdLst>
              <a:gd name="connsiteX0" fmla="*/ 2204855 w 4631498"/>
              <a:gd name="connsiteY0" fmla="*/ 1834 h 4272011"/>
              <a:gd name="connsiteX1" fmla="*/ 3728134 w 4631498"/>
              <a:gd name="connsiteY1" fmla="*/ 236291 h 4272011"/>
              <a:gd name="connsiteX2" fmla="*/ 4566504 w 4631498"/>
              <a:gd name="connsiteY2" fmla="*/ 805117 h 4272011"/>
              <a:gd name="connsiteX3" fmla="*/ 4474000 w 4631498"/>
              <a:gd name="connsiteY3" fmla="*/ 1770189 h 4272011"/>
              <a:gd name="connsiteX4" fmla="*/ 3726087 w 4631498"/>
              <a:gd name="connsiteY4" fmla="*/ 3170236 h 4272011"/>
              <a:gd name="connsiteX5" fmla="*/ 2604338 w 4631498"/>
              <a:gd name="connsiteY5" fmla="*/ 4157505 h 4272011"/>
              <a:gd name="connsiteX6" fmla="*/ 1744355 w 4631498"/>
              <a:gd name="connsiteY6" fmla="*/ 4207711 h 4272011"/>
              <a:gd name="connsiteX7" fmla="*/ 1033595 w 4631498"/>
              <a:gd name="connsiteY7" fmla="*/ 3475579 h 4272011"/>
              <a:gd name="connsiteX8" fmla="*/ 62632 w 4631498"/>
              <a:gd name="connsiteY8" fmla="*/ 1191960 h 4272011"/>
              <a:gd name="connsiteX9" fmla="*/ 69473 w 4631498"/>
              <a:gd name="connsiteY9" fmla="*/ 515008 h 4272011"/>
              <a:gd name="connsiteX10" fmla="*/ 94676 w 4631498"/>
              <a:gd name="connsiteY10" fmla="*/ 467120 h 4272011"/>
              <a:gd name="connsiteX11" fmla="*/ 666670 w 4631498"/>
              <a:gd name="connsiteY11" fmla="*/ 161305 h 4272011"/>
              <a:gd name="connsiteX12" fmla="*/ 2204855 w 4631498"/>
              <a:gd name="connsiteY12" fmla="*/ 1834 h 427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1498" h="4272011">
                <a:moveTo>
                  <a:pt x="2204855" y="1834"/>
                </a:moveTo>
                <a:cubicBezTo>
                  <a:pt x="2721322" y="14504"/>
                  <a:pt x="3235304" y="92829"/>
                  <a:pt x="3728134" y="236291"/>
                </a:cubicBezTo>
                <a:cubicBezTo>
                  <a:pt x="4062443" y="336490"/>
                  <a:pt x="4422880" y="492788"/>
                  <a:pt x="4566504" y="805117"/>
                </a:cubicBezTo>
                <a:cubicBezTo>
                  <a:pt x="4703539" y="1112678"/>
                  <a:pt x="4600308" y="1464247"/>
                  <a:pt x="4474000" y="1770189"/>
                </a:cubicBezTo>
                <a:cubicBezTo>
                  <a:pt x="4294611" y="2227830"/>
                  <a:pt x="4045170" y="2729246"/>
                  <a:pt x="3726087" y="3170236"/>
                </a:cubicBezTo>
                <a:cubicBezTo>
                  <a:pt x="3420463" y="3592625"/>
                  <a:pt x="3054936" y="3953369"/>
                  <a:pt x="2604338" y="4157505"/>
                </a:cubicBezTo>
                <a:cubicBezTo>
                  <a:pt x="2337812" y="4276975"/>
                  <a:pt x="2014824" y="4317805"/>
                  <a:pt x="1744355" y="4207711"/>
                </a:cubicBezTo>
                <a:cubicBezTo>
                  <a:pt x="1416636" y="4084532"/>
                  <a:pt x="1203078" y="3778280"/>
                  <a:pt x="1033595" y="3475579"/>
                </a:cubicBezTo>
                <a:cubicBezTo>
                  <a:pt x="611648" y="2762905"/>
                  <a:pt x="285614" y="1996828"/>
                  <a:pt x="62632" y="1191960"/>
                </a:cubicBezTo>
                <a:cubicBezTo>
                  <a:pt x="5148" y="970298"/>
                  <a:pt x="-46405" y="715142"/>
                  <a:pt x="69473" y="515008"/>
                </a:cubicBezTo>
                <a:cubicBezTo>
                  <a:pt x="76731" y="491921"/>
                  <a:pt x="85704" y="479520"/>
                  <a:pt x="94676" y="467120"/>
                </a:cubicBezTo>
                <a:cubicBezTo>
                  <a:pt x="220571" y="293127"/>
                  <a:pt x="455693" y="217059"/>
                  <a:pt x="666670" y="161305"/>
                </a:cubicBezTo>
                <a:cubicBezTo>
                  <a:pt x="1169438" y="42148"/>
                  <a:pt x="1688389" y="-10836"/>
                  <a:pt x="2204855" y="1834"/>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7" name="Picture Placeholder 16"/>
          <p:cNvSpPr>
            <a:spLocks noGrp="1"/>
          </p:cNvSpPr>
          <p:nvPr>
            <p:ph type="pic" sz="quarter" idx="17"/>
          </p:nvPr>
        </p:nvSpPr>
        <p:spPr>
          <a:xfrm>
            <a:off x="3048280" y="4058968"/>
            <a:ext cx="4631498" cy="4272011"/>
          </a:xfrm>
          <a:custGeom>
            <a:avLst/>
            <a:gdLst>
              <a:gd name="connsiteX0" fmla="*/ 2204855 w 4631498"/>
              <a:gd name="connsiteY0" fmla="*/ 1834 h 4272011"/>
              <a:gd name="connsiteX1" fmla="*/ 3728134 w 4631498"/>
              <a:gd name="connsiteY1" fmla="*/ 236291 h 4272011"/>
              <a:gd name="connsiteX2" fmla="*/ 4566504 w 4631498"/>
              <a:gd name="connsiteY2" fmla="*/ 805117 h 4272011"/>
              <a:gd name="connsiteX3" fmla="*/ 4474000 w 4631498"/>
              <a:gd name="connsiteY3" fmla="*/ 1770189 h 4272011"/>
              <a:gd name="connsiteX4" fmla="*/ 3726087 w 4631498"/>
              <a:gd name="connsiteY4" fmla="*/ 3170236 h 4272011"/>
              <a:gd name="connsiteX5" fmla="*/ 2604338 w 4631498"/>
              <a:gd name="connsiteY5" fmla="*/ 4157505 h 4272011"/>
              <a:gd name="connsiteX6" fmla="*/ 1744355 w 4631498"/>
              <a:gd name="connsiteY6" fmla="*/ 4207711 h 4272011"/>
              <a:gd name="connsiteX7" fmla="*/ 1033595 w 4631498"/>
              <a:gd name="connsiteY7" fmla="*/ 3475579 h 4272011"/>
              <a:gd name="connsiteX8" fmla="*/ 62632 w 4631498"/>
              <a:gd name="connsiteY8" fmla="*/ 1191960 h 4272011"/>
              <a:gd name="connsiteX9" fmla="*/ 69473 w 4631498"/>
              <a:gd name="connsiteY9" fmla="*/ 515008 h 4272011"/>
              <a:gd name="connsiteX10" fmla="*/ 94676 w 4631498"/>
              <a:gd name="connsiteY10" fmla="*/ 467120 h 4272011"/>
              <a:gd name="connsiteX11" fmla="*/ 666670 w 4631498"/>
              <a:gd name="connsiteY11" fmla="*/ 161305 h 4272011"/>
              <a:gd name="connsiteX12" fmla="*/ 2204855 w 4631498"/>
              <a:gd name="connsiteY12" fmla="*/ 1834 h 427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1498" h="4272011">
                <a:moveTo>
                  <a:pt x="2204855" y="1834"/>
                </a:moveTo>
                <a:cubicBezTo>
                  <a:pt x="2721322" y="14504"/>
                  <a:pt x="3235304" y="92829"/>
                  <a:pt x="3728134" y="236291"/>
                </a:cubicBezTo>
                <a:cubicBezTo>
                  <a:pt x="4062443" y="336490"/>
                  <a:pt x="4422880" y="492788"/>
                  <a:pt x="4566504" y="805117"/>
                </a:cubicBezTo>
                <a:cubicBezTo>
                  <a:pt x="4703539" y="1112678"/>
                  <a:pt x="4600308" y="1464247"/>
                  <a:pt x="4474000" y="1770189"/>
                </a:cubicBezTo>
                <a:cubicBezTo>
                  <a:pt x="4294611" y="2227830"/>
                  <a:pt x="4045170" y="2729246"/>
                  <a:pt x="3726087" y="3170236"/>
                </a:cubicBezTo>
                <a:cubicBezTo>
                  <a:pt x="3420463" y="3592625"/>
                  <a:pt x="3054936" y="3953369"/>
                  <a:pt x="2604338" y="4157505"/>
                </a:cubicBezTo>
                <a:cubicBezTo>
                  <a:pt x="2337812" y="4276975"/>
                  <a:pt x="2014824" y="4317805"/>
                  <a:pt x="1744355" y="4207711"/>
                </a:cubicBezTo>
                <a:cubicBezTo>
                  <a:pt x="1416636" y="4084532"/>
                  <a:pt x="1203078" y="3778280"/>
                  <a:pt x="1033595" y="3475579"/>
                </a:cubicBezTo>
                <a:cubicBezTo>
                  <a:pt x="611648" y="2762905"/>
                  <a:pt x="285614" y="1996828"/>
                  <a:pt x="62632" y="1191960"/>
                </a:cubicBezTo>
                <a:cubicBezTo>
                  <a:pt x="5148" y="970298"/>
                  <a:pt x="-46405" y="715142"/>
                  <a:pt x="69473" y="515008"/>
                </a:cubicBezTo>
                <a:cubicBezTo>
                  <a:pt x="76731" y="491921"/>
                  <a:pt x="85704" y="479520"/>
                  <a:pt x="94676" y="467120"/>
                </a:cubicBezTo>
                <a:cubicBezTo>
                  <a:pt x="220571" y="293127"/>
                  <a:pt x="455693" y="217059"/>
                  <a:pt x="666670" y="161305"/>
                </a:cubicBezTo>
                <a:cubicBezTo>
                  <a:pt x="1169438" y="42148"/>
                  <a:pt x="1688389" y="-10836"/>
                  <a:pt x="2204855" y="1834"/>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13" name="Picture Placeholder 3"/>
          <p:cNvSpPr>
            <a:spLocks noGrp="1"/>
          </p:cNvSpPr>
          <p:nvPr>
            <p:ph type="pic" sz="quarter" idx="12"/>
          </p:nvPr>
        </p:nvSpPr>
        <p:spPr>
          <a:xfrm>
            <a:off x="18167908" y="3925229"/>
            <a:ext cx="3707788" cy="3702206"/>
          </a:xfrm>
          <a:prstGeom prst="ellipse">
            <a:avLst/>
          </a:prstGeom>
          <a:solidFill>
            <a:schemeClr val="bg1">
              <a:lumMod val="95000"/>
            </a:schemeClr>
          </a:solidFill>
        </p:spPr>
        <p:txBody>
          <a:bodyPr>
            <a:normAutofit/>
          </a:bodyPr>
          <a:lstStyle>
            <a:lvl1pPr>
              <a:defRPr sz="2000" b="0" i="0">
                <a:latin typeface="Open Sans Light" charset="0"/>
                <a:ea typeface="Open Sans Light" charset="0"/>
                <a:cs typeface="Open Sans Light" charset="0"/>
              </a:defRPr>
            </a:lvl1pPr>
          </a:lstStyle>
          <a:p>
            <a:endParaRPr lang="en-US" dirty="0"/>
          </a:p>
        </p:txBody>
      </p:sp>
      <p:sp>
        <p:nvSpPr>
          <p:cNvPr id="14" name="Picture Placeholder 3"/>
          <p:cNvSpPr>
            <a:spLocks noGrp="1"/>
          </p:cNvSpPr>
          <p:nvPr>
            <p:ph type="pic" sz="quarter" idx="13"/>
          </p:nvPr>
        </p:nvSpPr>
        <p:spPr>
          <a:xfrm>
            <a:off x="12949144" y="3925229"/>
            <a:ext cx="3707788" cy="3702206"/>
          </a:xfrm>
          <a:prstGeom prst="ellipse">
            <a:avLst/>
          </a:prstGeom>
          <a:solidFill>
            <a:schemeClr val="bg1">
              <a:lumMod val="95000"/>
            </a:schemeClr>
          </a:solidFill>
        </p:spPr>
        <p:txBody>
          <a:bodyPr>
            <a:normAutofit/>
          </a:bodyPr>
          <a:lstStyle>
            <a:lvl1pPr>
              <a:defRPr sz="2000" b="0" i="0">
                <a:latin typeface="Open Sans Light" charset="0"/>
                <a:ea typeface="Open Sans Light" charset="0"/>
                <a:cs typeface="Open Sans Light" charset="0"/>
              </a:defRPr>
            </a:lvl1pPr>
          </a:lstStyle>
          <a:p>
            <a:endParaRPr lang="en-US" dirty="0"/>
          </a:p>
        </p:txBody>
      </p:sp>
      <p:sp>
        <p:nvSpPr>
          <p:cNvPr id="18" name="Picture Placeholder 3"/>
          <p:cNvSpPr>
            <a:spLocks noGrp="1"/>
          </p:cNvSpPr>
          <p:nvPr>
            <p:ph type="pic" sz="quarter" idx="14"/>
          </p:nvPr>
        </p:nvSpPr>
        <p:spPr>
          <a:xfrm>
            <a:off x="7730380" y="3925229"/>
            <a:ext cx="3707788" cy="3702206"/>
          </a:xfrm>
          <a:prstGeom prst="ellipse">
            <a:avLst/>
          </a:prstGeom>
          <a:solidFill>
            <a:schemeClr val="bg1">
              <a:lumMod val="95000"/>
            </a:schemeClr>
          </a:solidFill>
        </p:spPr>
        <p:txBody>
          <a:bodyPr>
            <a:normAutofit/>
          </a:bodyPr>
          <a:lstStyle>
            <a:lvl1pPr>
              <a:defRPr sz="2000" b="0" i="0">
                <a:latin typeface="Open Sans Light" charset="0"/>
                <a:ea typeface="Open Sans Light" charset="0"/>
                <a:cs typeface="Open Sans Light" charset="0"/>
              </a:defRPr>
            </a:lvl1pPr>
          </a:lstStyle>
          <a:p>
            <a:endParaRPr lang="en-US" dirty="0"/>
          </a:p>
        </p:txBody>
      </p:sp>
      <p:sp>
        <p:nvSpPr>
          <p:cNvPr id="19" name="Picture Placeholder 3"/>
          <p:cNvSpPr>
            <a:spLocks noGrp="1"/>
          </p:cNvSpPr>
          <p:nvPr>
            <p:ph type="pic" sz="quarter" idx="15"/>
          </p:nvPr>
        </p:nvSpPr>
        <p:spPr>
          <a:xfrm>
            <a:off x="2511616" y="3925229"/>
            <a:ext cx="3707788" cy="3702206"/>
          </a:xfrm>
          <a:prstGeom prst="ellipse">
            <a:avLst/>
          </a:prstGeom>
          <a:solidFill>
            <a:schemeClr val="bg1">
              <a:lumMod val="95000"/>
            </a:schemeClr>
          </a:solidFill>
        </p:spPr>
        <p:txBody>
          <a:bodyPr>
            <a:normAutofit/>
          </a:bodyPr>
          <a:lstStyle>
            <a:lvl1pPr>
              <a:defRPr sz="2000" b="0" i="0">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EO MESSAGE">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4591022" y="4693462"/>
            <a:ext cx="19786627" cy="5977054"/>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2" name="Picture Placeholder 11"/>
          <p:cNvSpPr>
            <a:spLocks noGrp="1"/>
          </p:cNvSpPr>
          <p:nvPr>
            <p:ph type="pic" sz="quarter" idx="17"/>
          </p:nvPr>
        </p:nvSpPr>
        <p:spPr>
          <a:xfrm>
            <a:off x="1856586" y="4276116"/>
            <a:ext cx="7398926" cy="6811746"/>
          </a:xfrm>
          <a:custGeom>
            <a:avLst/>
            <a:gdLst>
              <a:gd name="connsiteX0" fmla="*/ 4457768 w 8237360"/>
              <a:gd name="connsiteY0" fmla="*/ 1 h 7583641"/>
              <a:gd name="connsiteX1" fmla="*/ 6497168 w 8237360"/>
              <a:gd name="connsiteY1" fmla="*/ 198137 h 7583641"/>
              <a:gd name="connsiteX2" fmla="*/ 8065561 w 8237360"/>
              <a:gd name="connsiteY2" fmla="*/ 1071424 h 7583641"/>
              <a:gd name="connsiteX3" fmla="*/ 8052735 w 8237360"/>
              <a:gd name="connsiteY3" fmla="*/ 2789196 h 7583641"/>
              <a:gd name="connsiteX4" fmla="*/ 6950916 w 8237360"/>
              <a:gd name="connsiteY4" fmla="*/ 5376866 h 7583641"/>
              <a:gd name="connsiteX5" fmla="*/ 5124933 w 8237360"/>
              <a:gd name="connsiteY5" fmla="*/ 7294261 h 7583641"/>
              <a:gd name="connsiteX6" fmla="*/ 3614890 w 8237360"/>
              <a:gd name="connsiteY6" fmla="*/ 7516934 h 7583641"/>
              <a:gd name="connsiteX7" fmla="*/ 2246270 w 8237360"/>
              <a:gd name="connsiteY7" fmla="*/ 6335519 h 7583641"/>
              <a:gd name="connsiteX8" fmla="*/ 176537 w 8237360"/>
              <a:gd name="connsiteY8" fmla="*/ 2456295 h 7583641"/>
              <a:gd name="connsiteX9" fmla="*/ 83084 w 8237360"/>
              <a:gd name="connsiteY9" fmla="*/ 1260408 h 7583641"/>
              <a:gd name="connsiteX10" fmla="*/ 120102 w 8237360"/>
              <a:gd name="connsiteY10" fmla="*/ 1171957 h 7583641"/>
              <a:gd name="connsiteX11" fmla="*/ 1081998 w 8237360"/>
              <a:gd name="connsiteY11" fmla="*/ 543028 h 7583641"/>
              <a:gd name="connsiteX12" fmla="*/ 4457768 w 8237360"/>
              <a:gd name="connsiteY12" fmla="*/ 1 h 7583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7360" h="7583641">
                <a:moveTo>
                  <a:pt x="4457768" y="1"/>
                </a:moveTo>
                <a:cubicBezTo>
                  <a:pt x="5143567" y="85"/>
                  <a:pt x="5828011" y="65850"/>
                  <a:pt x="6497168" y="198137"/>
                </a:cubicBezTo>
                <a:cubicBezTo>
                  <a:pt x="7102843" y="322874"/>
                  <a:pt x="7763378" y="542554"/>
                  <a:pt x="8065561" y="1071424"/>
                </a:cubicBezTo>
                <a:cubicBezTo>
                  <a:pt x="8355372" y="1592908"/>
                  <a:pt x="8227976" y="2229519"/>
                  <a:pt x="8052735" y="2789196"/>
                </a:cubicBezTo>
                <a:cubicBezTo>
                  <a:pt x="7807453" y="3624896"/>
                  <a:pt x="7445353" y="4548779"/>
                  <a:pt x="6950916" y="5376866"/>
                </a:cubicBezTo>
                <a:cubicBezTo>
                  <a:pt x="6477335" y="6170025"/>
                  <a:pt x="5888416" y="6863718"/>
                  <a:pt x="5124933" y="7294261"/>
                </a:cubicBezTo>
                <a:cubicBezTo>
                  <a:pt x="4673139" y="7546672"/>
                  <a:pt x="4109429" y="7669086"/>
                  <a:pt x="3614890" y="7516934"/>
                </a:cubicBezTo>
                <a:cubicBezTo>
                  <a:pt x="3017265" y="7350610"/>
                  <a:pt x="2592595" y="6843365"/>
                  <a:pt x="2246270" y="6335519"/>
                </a:cubicBezTo>
                <a:cubicBezTo>
                  <a:pt x="1390439" y="5143426"/>
                  <a:pt x="695568" y="3842125"/>
                  <a:pt x="176537" y="2456295"/>
                </a:cubicBezTo>
                <a:cubicBezTo>
                  <a:pt x="40525" y="2074021"/>
                  <a:pt x="-90242" y="1631708"/>
                  <a:pt x="83084" y="1260408"/>
                </a:cubicBezTo>
                <a:cubicBezTo>
                  <a:pt x="92296" y="1218528"/>
                  <a:pt x="106199" y="1195242"/>
                  <a:pt x="120102" y="1171957"/>
                </a:cubicBezTo>
                <a:cubicBezTo>
                  <a:pt x="315183" y="845234"/>
                  <a:pt x="718316" y="674321"/>
                  <a:pt x="1081998" y="543028"/>
                </a:cubicBezTo>
                <a:cubicBezTo>
                  <a:pt x="2168012" y="182170"/>
                  <a:pt x="3314771" y="-138"/>
                  <a:pt x="4457768" y="1"/>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Projects of 4">
    <p:spTree>
      <p:nvGrpSpPr>
        <p:cNvPr id="1" name=""/>
        <p:cNvGrpSpPr/>
        <p:nvPr/>
      </p:nvGrpSpPr>
      <p:grpSpPr>
        <a:xfrm>
          <a:off x="0" y="0"/>
          <a:ext cx="0" cy="0"/>
          <a:chOff x="0" y="0"/>
          <a:chExt cx="0" cy="0"/>
        </a:xfrm>
      </p:grpSpPr>
      <p:sp>
        <p:nvSpPr>
          <p:cNvPr id="9" name="Picture Placeholder 13"/>
          <p:cNvSpPr>
            <a:spLocks noGrp="1"/>
          </p:cNvSpPr>
          <p:nvPr>
            <p:ph type="pic" sz="quarter" idx="17"/>
          </p:nvPr>
        </p:nvSpPr>
        <p:spPr>
          <a:xfrm>
            <a:off x="0" y="3657600"/>
            <a:ext cx="24377650" cy="1005840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PICTURE 1">
    <p:spTree>
      <p:nvGrpSpPr>
        <p:cNvPr id="1" name=""/>
        <p:cNvGrpSpPr/>
        <p:nvPr/>
      </p:nvGrpSpPr>
      <p:grpSpPr>
        <a:xfrm>
          <a:off x="0" y="0"/>
          <a:ext cx="0" cy="0"/>
          <a:chOff x="0" y="0"/>
          <a:chExt cx="0" cy="0"/>
        </a:xfrm>
      </p:grpSpPr>
      <p:sp>
        <p:nvSpPr>
          <p:cNvPr id="9" name="Picture Placeholder 13"/>
          <p:cNvSpPr>
            <a:spLocks noGrp="1"/>
          </p:cNvSpPr>
          <p:nvPr>
            <p:ph type="pic" sz="quarter" idx="17"/>
          </p:nvPr>
        </p:nvSpPr>
        <p:spPr>
          <a:xfrm>
            <a:off x="0" y="0"/>
            <a:ext cx="24377650" cy="1371600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12188824" y="0"/>
            <a:ext cx="12188825" cy="1371600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0" y="0"/>
            <a:ext cx="12188825" cy="1371600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 name="Rectangle 1"/>
          <p:cNvSpPr/>
          <p:nvPr userDrawn="1"/>
        </p:nvSpPr>
        <p:spPr>
          <a:xfrm>
            <a:off x="22146322" y="490654"/>
            <a:ext cx="936702" cy="11374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Regular" charset="0"/>
            </a:endParaRPr>
          </a:p>
        </p:txBody>
      </p:sp>
    </p:spTree>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IG PICTURE 1">
    <p:spTree>
      <p:nvGrpSpPr>
        <p:cNvPr id="1" name=""/>
        <p:cNvGrpSpPr/>
        <p:nvPr/>
      </p:nvGrpSpPr>
      <p:grpSpPr>
        <a:xfrm>
          <a:off x="0" y="0"/>
          <a:ext cx="0" cy="0"/>
          <a:chOff x="0" y="0"/>
          <a:chExt cx="0" cy="0"/>
        </a:xfrm>
      </p:grpSpPr>
      <p:sp>
        <p:nvSpPr>
          <p:cNvPr id="7" name="Picture Placeholder 6"/>
          <p:cNvSpPr>
            <a:spLocks noGrp="1"/>
          </p:cNvSpPr>
          <p:nvPr>
            <p:ph type="pic" sz="quarter" idx="17"/>
          </p:nvPr>
        </p:nvSpPr>
        <p:spPr>
          <a:xfrm>
            <a:off x="9907290" y="1760999"/>
            <a:ext cx="5963377" cy="6706612"/>
          </a:xfrm>
          <a:custGeom>
            <a:avLst/>
            <a:gdLst>
              <a:gd name="connsiteX0" fmla="*/ 2419818 w 5963377"/>
              <a:gd name="connsiteY0" fmla="*/ 0 h 6706612"/>
              <a:gd name="connsiteX1" fmla="*/ 5963377 w 5963377"/>
              <a:gd name="connsiteY1" fmla="*/ 0 h 6706612"/>
              <a:gd name="connsiteX2" fmla="*/ 3543559 w 5963377"/>
              <a:gd name="connsiteY2" fmla="*/ 6706612 h 6706612"/>
              <a:gd name="connsiteX3" fmla="*/ 0 w 5963377"/>
              <a:gd name="connsiteY3" fmla="*/ 6706612 h 6706612"/>
            </a:gdLst>
            <a:ahLst/>
            <a:cxnLst>
              <a:cxn ang="0">
                <a:pos x="connsiteX0" y="connsiteY0"/>
              </a:cxn>
              <a:cxn ang="0">
                <a:pos x="connsiteX1" y="connsiteY1"/>
              </a:cxn>
              <a:cxn ang="0">
                <a:pos x="connsiteX2" y="connsiteY2"/>
              </a:cxn>
              <a:cxn ang="0">
                <a:pos x="connsiteX3" y="connsiteY3"/>
              </a:cxn>
            </a:cxnLst>
            <a:rect l="l" t="t" r="r" b="b"/>
            <a:pathLst>
              <a:path w="5963377" h="6706612">
                <a:moveTo>
                  <a:pt x="2419818" y="0"/>
                </a:moveTo>
                <a:lnTo>
                  <a:pt x="5963377" y="0"/>
                </a:lnTo>
                <a:lnTo>
                  <a:pt x="3543559" y="6706612"/>
                </a:lnTo>
                <a:lnTo>
                  <a:pt x="0" y="6706612"/>
                </a:ln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3" name="Picture Placeholder 12"/>
          <p:cNvSpPr>
            <a:spLocks noGrp="1"/>
          </p:cNvSpPr>
          <p:nvPr>
            <p:ph type="pic" sz="quarter" idx="18"/>
          </p:nvPr>
        </p:nvSpPr>
        <p:spPr>
          <a:xfrm>
            <a:off x="12447855" y="6171188"/>
            <a:ext cx="5963377" cy="6706612"/>
          </a:xfrm>
          <a:custGeom>
            <a:avLst/>
            <a:gdLst>
              <a:gd name="connsiteX0" fmla="*/ 2419818 w 5963377"/>
              <a:gd name="connsiteY0" fmla="*/ 0 h 6706612"/>
              <a:gd name="connsiteX1" fmla="*/ 5963377 w 5963377"/>
              <a:gd name="connsiteY1" fmla="*/ 0 h 6706612"/>
              <a:gd name="connsiteX2" fmla="*/ 3543559 w 5963377"/>
              <a:gd name="connsiteY2" fmla="*/ 6706612 h 6706612"/>
              <a:gd name="connsiteX3" fmla="*/ 0 w 5963377"/>
              <a:gd name="connsiteY3" fmla="*/ 6706612 h 6706612"/>
            </a:gdLst>
            <a:ahLst/>
            <a:cxnLst>
              <a:cxn ang="0">
                <a:pos x="connsiteX0" y="connsiteY0"/>
              </a:cxn>
              <a:cxn ang="0">
                <a:pos x="connsiteX1" y="connsiteY1"/>
              </a:cxn>
              <a:cxn ang="0">
                <a:pos x="connsiteX2" y="connsiteY2"/>
              </a:cxn>
              <a:cxn ang="0">
                <a:pos x="connsiteX3" y="connsiteY3"/>
              </a:cxn>
            </a:cxnLst>
            <a:rect l="l" t="t" r="r" b="b"/>
            <a:pathLst>
              <a:path w="5963377" h="6706612">
                <a:moveTo>
                  <a:pt x="2419818" y="0"/>
                </a:moveTo>
                <a:lnTo>
                  <a:pt x="5963377" y="0"/>
                </a:lnTo>
                <a:lnTo>
                  <a:pt x="3543559" y="6706612"/>
                </a:lnTo>
                <a:lnTo>
                  <a:pt x="0" y="6706612"/>
                </a:ln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4" name="Picture Placeholder 13"/>
          <p:cNvSpPr>
            <a:spLocks noGrp="1"/>
          </p:cNvSpPr>
          <p:nvPr>
            <p:ph type="pic" sz="quarter" idx="19"/>
          </p:nvPr>
        </p:nvSpPr>
        <p:spPr>
          <a:xfrm>
            <a:off x="18184037" y="1760999"/>
            <a:ext cx="5963377" cy="6706612"/>
          </a:xfrm>
          <a:custGeom>
            <a:avLst/>
            <a:gdLst>
              <a:gd name="connsiteX0" fmla="*/ 2419818 w 5963377"/>
              <a:gd name="connsiteY0" fmla="*/ 0 h 6706612"/>
              <a:gd name="connsiteX1" fmla="*/ 5963377 w 5963377"/>
              <a:gd name="connsiteY1" fmla="*/ 0 h 6706612"/>
              <a:gd name="connsiteX2" fmla="*/ 3543559 w 5963377"/>
              <a:gd name="connsiteY2" fmla="*/ 6706612 h 6706612"/>
              <a:gd name="connsiteX3" fmla="*/ 0 w 5963377"/>
              <a:gd name="connsiteY3" fmla="*/ 6706612 h 6706612"/>
            </a:gdLst>
            <a:ahLst/>
            <a:cxnLst>
              <a:cxn ang="0">
                <a:pos x="connsiteX0" y="connsiteY0"/>
              </a:cxn>
              <a:cxn ang="0">
                <a:pos x="connsiteX1" y="connsiteY1"/>
              </a:cxn>
              <a:cxn ang="0">
                <a:pos x="connsiteX2" y="connsiteY2"/>
              </a:cxn>
              <a:cxn ang="0">
                <a:pos x="connsiteX3" y="connsiteY3"/>
              </a:cxn>
            </a:cxnLst>
            <a:rect l="l" t="t" r="r" b="b"/>
            <a:pathLst>
              <a:path w="5963377" h="6706612">
                <a:moveTo>
                  <a:pt x="2419818" y="0"/>
                </a:moveTo>
                <a:lnTo>
                  <a:pt x="5963377" y="0"/>
                </a:lnTo>
                <a:lnTo>
                  <a:pt x="3543559" y="6706612"/>
                </a:lnTo>
                <a:lnTo>
                  <a:pt x="0" y="6706612"/>
                </a:ln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titles">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0" y="0"/>
            <a:ext cx="24377650" cy="7672039"/>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3" name="Picture Placeholder 12"/>
          <p:cNvSpPr>
            <a:spLocks noGrp="1"/>
          </p:cNvSpPr>
          <p:nvPr>
            <p:ph type="pic" sz="quarter" idx="15"/>
          </p:nvPr>
        </p:nvSpPr>
        <p:spPr>
          <a:xfrm>
            <a:off x="10145400" y="0"/>
            <a:ext cx="14255696" cy="13716000"/>
          </a:xfrm>
          <a:custGeom>
            <a:avLst/>
            <a:gdLst>
              <a:gd name="connsiteX0" fmla="*/ 4076915 w 14255696"/>
              <a:gd name="connsiteY0" fmla="*/ 1625600 h 13716000"/>
              <a:gd name="connsiteX1" fmla="*/ 4102046 w 14255696"/>
              <a:gd name="connsiteY1" fmla="*/ 1665723 h 13716000"/>
              <a:gd name="connsiteX2" fmla="*/ 4102046 w 14255696"/>
              <a:gd name="connsiteY2" fmla="*/ 1625600 h 13716000"/>
              <a:gd name="connsiteX3" fmla="*/ 0 w 14255696"/>
              <a:gd name="connsiteY3" fmla="*/ 0 h 13716000"/>
              <a:gd name="connsiteX4" fmla="*/ 2578046 w 14255696"/>
              <a:gd name="connsiteY4" fmla="*/ 0 h 13716000"/>
              <a:gd name="connsiteX5" fmla="*/ 14255696 w 14255696"/>
              <a:gd name="connsiteY5" fmla="*/ 0 h 13716000"/>
              <a:gd name="connsiteX6" fmla="*/ 14255696 w 14255696"/>
              <a:gd name="connsiteY6" fmla="*/ 13716000 h 13716000"/>
              <a:gd name="connsiteX7" fmla="*/ 2823040 w 14255696"/>
              <a:gd name="connsiteY7" fmla="*/ 13715999 h 13716000"/>
              <a:gd name="connsiteX8" fmla="*/ 2578046 w 14255696"/>
              <a:gd name="connsiteY8" fmla="*/ 13715999 h 13716000"/>
              <a:gd name="connsiteX9" fmla="*/ 178996 w 14255696"/>
              <a:gd name="connsiteY9" fmla="*/ 13715999 h 13716000"/>
              <a:gd name="connsiteX10" fmla="*/ 202120 w 14255696"/>
              <a:gd name="connsiteY10" fmla="*/ 13710319 h 13716000"/>
              <a:gd name="connsiteX11" fmla="*/ 4059278 w 14255696"/>
              <a:gd name="connsiteY11" fmla="*/ 6666167 h 13716000"/>
              <a:gd name="connsiteX12" fmla="*/ 98188 w 14255696"/>
              <a:gd name="connsiteY12" fmla="*/ 2431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55696" h="13716000">
                <a:moveTo>
                  <a:pt x="4076915" y="1625600"/>
                </a:moveTo>
                <a:lnTo>
                  <a:pt x="4102046" y="1665723"/>
                </a:lnTo>
                <a:lnTo>
                  <a:pt x="4102046" y="1625600"/>
                </a:lnTo>
                <a:close/>
                <a:moveTo>
                  <a:pt x="0" y="0"/>
                </a:moveTo>
                <a:lnTo>
                  <a:pt x="2578046" y="0"/>
                </a:lnTo>
                <a:lnTo>
                  <a:pt x="14255696" y="0"/>
                </a:lnTo>
                <a:lnTo>
                  <a:pt x="14255696" y="13716000"/>
                </a:lnTo>
                <a:lnTo>
                  <a:pt x="2823040" y="13715999"/>
                </a:lnTo>
                <a:lnTo>
                  <a:pt x="2578046" y="13715999"/>
                </a:lnTo>
                <a:lnTo>
                  <a:pt x="178996" y="13715999"/>
                </a:lnTo>
                <a:lnTo>
                  <a:pt x="202120" y="13710319"/>
                </a:lnTo>
                <a:cubicBezTo>
                  <a:pt x="2491786" y="12987451"/>
                  <a:pt x="4133490" y="10049963"/>
                  <a:pt x="4059278" y="6666167"/>
                </a:cubicBezTo>
                <a:cubicBezTo>
                  <a:pt x="3986798" y="3361240"/>
                  <a:pt x="2304610" y="650391"/>
                  <a:pt x="98188" y="24318"/>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rojects of 4">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9098906" y="-1088147"/>
            <a:ext cx="11473923" cy="18180327"/>
          </a:xfrm>
          <a:custGeom>
            <a:avLst/>
            <a:gdLst>
              <a:gd name="connsiteX0" fmla="*/ 2555693 w 11473923"/>
              <a:gd name="connsiteY0" fmla="*/ 1843 h 18180327"/>
              <a:gd name="connsiteX1" fmla="*/ 4669724 w 11473923"/>
              <a:gd name="connsiteY1" fmla="*/ 1371972 h 18180327"/>
              <a:gd name="connsiteX2" fmla="*/ 11218680 w 11473923"/>
              <a:gd name="connsiteY2" fmla="*/ 14627332 h 18180327"/>
              <a:gd name="connsiteX3" fmla="*/ 10101952 w 11473923"/>
              <a:gd name="connsiteY3" fmla="*/ 17925083 h 18180327"/>
              <a:gd name="connsiteX4" fmla="*/ 6804200 w 11473923"/>
              <a:gd name="connsiteY4" fmla="*/ 16808355 h 18180327"/>
              <a:gd name="connsiteX5" fmla="*/ 255243 w 11473923"/>
              <a:gd name="connsiteY5" fmla="*/ 3552995 h 18180327"/>
              <a:gd name="connsiteX6" fmla="*/ 1371972 w 11473923"/>
              <a:gd name="connsiteY6" fmla="*/ 255243 h 18180327"/>
              <a:gd name="connsiteX7" fmla="*/ 2555693 w 11473923"/>
              <a:gd name="connsiteY7" fmla="*/ 1843 h 181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73923" h="18180327">
                <a:moveTo>
                  <a:pt x="2555693" y="1843"/>
                </a:moveTo>
                <a:cubicBezTo>
                  <a:pt x="3428412" y="35676"/>
                  <a:pt x="4255661" y="533893"/>
                  <a:pt x="4669724" y="1371972"/>
                </a:cubicBezTo>
                <a:lnTo>
                  <a:pt x="11218680" y="14627332"/>
                </a:lnTo>
                <a:cubicBezTo>
                  <a:pt x="11820952" y="15846356"/>
                  <a:pt x="11320978" y="17322811"/>
                  <a:pt x="10101952" y="17925083"/>
                </a:cubicBezTo>
                <a:cubicBezTo>
                  <a:pt x="8882928" y="18527359"/>
                  <a:pt x="7406473" y="18027379"/>
                  <a:pt x="6804200" y="16808355"/>
                </a:cubicBezTo>
                <a:lnTo>
                  <a:pt x="255243" y="3552995"/>
                </a:lnTo>
                <a:cubicBezTo>
                  <a:pt x="-347029" y="2333970"/>
                  <a:pt x="152947" y="857516"/>
                  <a:pt x="1371972" y="255243"/>
                </a:cubicBezTo>
                <a:cubicBezTo>
                  <a:pt x="1752918" y="67033"/>
                  <a:pt x="2159002" y="-13535"/>
                  <a:pt x="2555693" y="1843"/>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3" name="Picture Placeholder 12"/>
          <p:cNvSpPr>
            <a:spLocks noGrp="1"/>
          </p:cNvSpPr>
          <p:nvPr>
            <p:ph type="pic" sz="quarter" idx="14"/>
          </p:nvPr>
        </p:nvSpPr>
        <p:spPr>
          <a:xfrm>
            <a:off x="10405761" y="-523058"/>
            <a:ext cx="17675970" cy="12407808"/>
          </a:xfrm>
          <a:custGeom>
            <a:avLst/>
            <a:gdLst>
              <a:gd name="connsiteX0" fmla="*/ 2545912 w 17675970"/>
              <a:gd name="connsiteY0" fmla="*/ 1344 h 12407808"/>
              <a:gd name="connsiteX1" fmla="*/ 3708400 w 17675970"/>
              <a:gd name="connsiteY1" fmla="*/ 339023 h 12407808"/>
              <a:gd name="connsiteX2" fmla="*/ 16459709 w 17675970"/>
              <a:gd name="connsiteY2" fmla="*/ 7822172 h 12407808"/>
              <a:gd name="connsiteX3" fmla="*/ 17336949 w 17675970"/>
              <a:gd name="connsiteY3" fmla="*/ 11191549 h 12407808"/>
              <a:gd name="connsiteX4" fmla="*/ 13967571 w 17675970"/>
              <a:gd name="connsiteY4" fmla="*/ 12068786 h 12407808"/>
              <a:gd name="connsiteX5" fmla="*/ 1216260 w 17675970"/>
              <a:gd name="connsiteY5" fmla="*/ 4585638 h 12407808"/>
              <a:gd name="connsiteX6" fmla="*/ 339023 w 17675970"/>
              <a:gd name="connsiteY6" fmla="*/ 1216261 h 12407808"/>
              <a:gd name="connsiteX7" fmla="*/ 2545912 w 17675970"/>
              <a:gd name="connsiteY7" fmla="*/ 1344 h 1240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5970" h="12407808">
                <a:moveTo>
                  <a:pt x="2545912" y="1344"/>
                </a:moveTo>
                <a:cubicBezTo>
                  <a:pt x="2942683" y="14468"/>
                  <a:pt x="3341941" y="123965"/>
                  <a:pt x="3708400" y="339023"/>
                </a:cubicBezTo>
                <a:lnTo>
                  <a:pt x="16459709" y="7822172"/>
                </a:lnTo>
                <a:cubicBezTo>
                  <a:pt x="17632379" y="8510357"/>
                  <a:pt x="18025133" y="10018879"/>
                  <a:pt x="17336949" y="11191549"/>
                </a:cubicBezTo>
                <a:cubicBezTo>
                  <a:pt x="16648763" y="12364219"/>
                  <a:pt x="15140239" y="12756971"/>
                  <a:pt x="13967571" y="12068786"/>
                </a:cubicBezTo>
                <a:lnTo>
                  <a:pt x="1216260" y="4585638"/>
                </a:lnTo>
                <a:cubicBezTo>
                  <a:pt x="43590" y="3897453"/>
                  <a:pt x="-349163" y="2388931"/>
                  <a:pt x="339023" y="1216261"/>
                </a:cubicBezTo>
                <a:cubicBezTo>
                  <a:pt x="812150" y="410050"/>
                  <a:pt x="1673015" y="-27528"/>
                  <a:pt x="2545912" y="1344"/>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stimonials of 2">
    <p:spTree>
      <p:nvGrpSpPr>
        <p:cNvPr id="1" name=""/>
        <p:cNvGrpSpPr/>
        <p:nvPr/>
      </p:nvGrpSpPr>
      <p:grpSpPr>
        <a:xfrm>
          <a:off x="0" y="0"/>
          <a:ext cx="0" cy="0"/>
          <a:chOff x="0" y="0"/>
          <a:chExt cx="0" cy="0"/>
        </a:xfrm>
      </p:grpSpPr>
      <p:sp>
        <p:nvSpPr>
          <p:cNvPr id="11" name="Picture Placeholder 13"/>
          <p:cNvSpPr>
            <a:spLocks noGrp="1" noChangeAspect="1"/>
          </p:cNvSpPr>
          <p:nvPr>
            <p:ph type="pic" sz="quarter" idx="27"/>
          </p:nvPr>
        </p:nvSpPr>
        <p:spPr>
          <a:xfrm>
            <a:off x="13688667" y="5401793"/>
            <a:ext cx="2872412" cy="2872412"/>
          </a:xfrm>
          <a:prstGeom prst="ellipse">
            <a:avLst/>
          </a:prstGeom>
          <a:solidFill>
            <a:schemeClr val="bg1">
              <a:lumMod val="95000"/>
            </a:schemeClr>
          </a:solidFill>
          <a:effectLst/>
        </p:spPr>
        <p:txBody>
          <a:bodyPr>
            <a:normAutofit/>
          </a:bodyPr>
          <a:lstStyle>
            <a:lvl1pPr marL="0" indent="0">
              <a:buNone/>
              <a:defRPr sz="2600" b="0" i="0">
                <a:ln>
                  <a:noFill/>
                </a:ln>
                <a:solidFill>
                  <a:schemeClr val="tx1"/>
                </a:solidFill>
                <a:latin typeface="Open Sans" charset="0"/>
                <a:ea typeface="Open Sans" charset="0"/>
                <a:cs typeface="Open Sans" charset="0"/>
              </a:defRPr>
            </a:lvl1pPr>
          </a:lstStyle>
          <a:p>
            <a:endParaRPr lang="en-US" dirty="0"/>
          </a:p>
        </p:txBody>
      </p:sp>
      <p:sp>
        <p:nvSpPr>
          <p:cNvPr id="15" name="Picture Placeholder 13"/>
          <p:cNvSpPr>
            <a:spLocks noGrp="1" noChangeAspect="1"/>
          </p:cNvSpPr>
          <p:nvPr>
            <p:ph type="pic" sz="quarter" idx="28"/>
          </p:nvPr>
        </p:nvSpPr>
        <p:spPr>
          <a:xfrm>
            <a:off x="2823662" y="5554193"/>
            <a:ext cx="2872412" cy="2872412"/>
          </a:xfrm>
          <a:prstGeom prst="ellipse">
            <a:avLst/>
          </a:prstGeom>
          <a:solidFill>
            <a:schemeClr val="bg1">
              <a:lumMod val="95000"/>
            </a:schemeClr>
          </a:solidFill>
          <a:effectLst/>
        </p:spPr>
        <p:txBody>
          <a:bodyPr>
            <a:normAutofit/>
          </a:bodyPr>
          <a:lstStyle>
            <a:lvl1pPr marL="0" indent="0">
              <a:buNone/>
              <a:defRPr sz="2600" b="0" i="0">
                <a:ln>
                  <a:noFill/>
                </a:ln>
                <a:solidFill>
                  <a:schemeClr val="tx1"/>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sktop App Mockup">
    <p:spTree>
      <p:nvGrpSpPr>
        <p:cNvPr id="1" name=""/>
        <p:cNvGrpSpPr/>
        <p:nvPr/>
      </p:nvGrpSpPr>
      <p:grpSpPr>
        <a:xfrm>
          <a:off x="0" y="0"/>
          <a:ext cx="0" cy="0"/>
          <a:chOff x="0" y="0"/>
          <a:chExt cx="0" cy="0"/>
        </a:xfrm>
      </p:grpSpPr>
      <p:sp>
        <p:nvSpPr>
          <p:cNvPr id="7" name="Picture Placeholder 2"/>
          <p:cNvSpPr>
            <a:spLocks noGrp="1"/>
          </p:cNvSpPr>
          <p:nvPr>
            <p:ph type="pic" sz="quarter" idx="26"/>
          </p:nvPr>
        </p:nvSpPr>
        <p:spPr>
          <a:xfrm>
            <a:off x="2634339" y="4665878"/>
            <a:ext cx="7513271" cy="4522727"/>
          </a:xfrm>
          <a:solidFill>
            <a:schemeClr val="bg1">
              <a:lumMod val="95000"/>
            </a:schemeClr>
          </a:solidFill>
        </p:spPr>
        <p:txBody>
          <a:bodyPr anchor="t">
            <a:normAutofit/>
          </a:bodyPr>
          <a:lstStyle>
            <a:lvl1pPr marL="0" indent="0" algn="ctr">
              <a:buNone/>
              <a:defRPr sz="2199" b="0" i="0">
                <a:latin typeface="Open Sans Regular" charset="0"/>
                <a:ea typeface="Open Sans Regular" charset="0"/>
                <a:cs typeface="Open Sans Regular" charset="0"/>
              </a:defRPr>
            </a:lvl1pPr>
          </a:lstStyle>
          <a:p>
            <a:endParaRPr lang="id-ID"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tnerslogos">
    <p:spTree>
      <p:nvGrpSpPr>
        <p:cNvPr id="1" name=""/>
        <p:cNvGrpSpPr/>
        <p:nvPr/>
      </p:nvGrpSpPr>
      <p:grpSpPr>
        <a:xfrm>
          <a:off x="0" y="0"/>
          <a:ext cx="0" cy="0"/>
          <a:chOff x="0" y="0"/>
          <a:chExt cx="0" cy="0"/>
        </a:xfrm>
      </p:grpSpPr>
      <p:sp>
        <p:nvSpPr>
          <p:cNvPr id="19" name="Picture Placeholder 13"/>
          <p:cNvSpPr>
            <a:spLocks noGrp="1"/>
          </p:cNvSpPr>
          <p:nvPr>
            <p:ph type="pic" sz="quarter" idx="15"/>
          </p:nvPr>
        </p:nvSpPr>
        <p:spPr>
          <a:xfrm>
            <a:off x="17616677" y="540648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0" name="Picture Placeholder 13"/>
          <p:cNvSpPr>
            <a:spLocks noGrp="1"/>
          </p:cNvSpPr>
          <p:nvPr>
            <p:ph type="pic" sz="quarter" idx="16"/>
          </p:nvPr>
        </p:nvSpPr>
        <p:spPr>
          <a:xfrm>
            <a:off x="12375605" y="540648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1" name="Picture Placeholder 13"/>
          <p:cNvSpPr>
            <a:spLocks noGrp="1"/>
          </p:cNvSpPr>
          <p:nvPr>
            <p:ph type="pic" sz="quarter" idx="17"/>
          </p:nvPr>
        </p:nvSpPr>
        <p:spPr>
          <a:xfrm>
            <a:off x="7134532" y="540648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2" name="Picture Placeholder 13"/>
          <p:cNvSpPr>
            <a:spLocks noGrp="1"/>
          </p:cNvSpPr>
          <p:nvPr>
            <p:ph type="pic" sz="quarter" idx="18"/>
          </p:nvPr>
        </p:nvSpPr>
        <p:spPr>
          <a:xfrm>
            <a:off x="1893460" y="540648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30" name="Picture Placeholder 13"/>
          <p:cNvSpPr>
            <a:spLocks noGrp="1"/>
          </p:cNvSpPr>
          <p:nvPr>
            <p:ph type="pic" sz="quarter" idx="18"/>
          </p:nvPr>
        </p:nvSpPr>
        <p:spPr>
          <a:xfrm>
            <a:off x="17638979" y="7955446"/>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1" name="Picture Placeholder 13"/>
          <p:cNvSpPr>
            <a:spLocks noGrp="1"/>
          </p:cNvSpPr>
          <p:nvPr>
            <p:ph type="pic" sz="quarter" idx="19"/>
          </p:nvPr>
        </p:nvSpPr>
        <p:spPr>
          <a:xfrm>
            <a:off x="12397907" y="7955446"/>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2" name="Picture Placeholder 13"/>
          <p:cNvSpPr>
            <a:spLocks noGrp="1"/>
          </p:cNvSpPr>
          <p:nvPr>
            <p:ph type="pic" sz="quarter" idx="20"/>
          </p:nvPr>
        </p:nvSpPr>
        <p:spPr>
          <a:xfrm>
            <a:off x="7156835" y="7955446"/>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3" name="Picture Placeholder 13"/>
          <p:cNvSpPr>
            <a:spLocks noGrp="1"/>
          </p:cNvSpPr>
          <p:nvPr>
            <p:ph type="pic" sz="quarter" idx="21"/>
          </p:nvPr>
        </p:nvSpPr>
        <p:spPr>
          <a:xfrm>
            <a:off x="1915763" y="7955446"/>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4" name="Picture Placeholder 13"/>
          <p:cNvSpPr>
            <a:spLocks noGrp="1"/>
          </p:cNvSpPr>
          <p:nvPr>
            <p:ph type="pic" sz="quarter" idx="22"/>
          </p:nvPr>
        </p:nvSpPr>
        <p:spPr>
          <a:xfrm>
            <a:off x="17638979" y="318272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5" name="Picture Placeholder 13"/>
          <p:cNvSpPr>
            <a:spLocks noGrp="1"/>
          </p:cNvSpPr>
          <p:nvPr>
            <p:ph type="pic" sz="quarter" idx="23"/>
          </p:nvPr>
        </p:nvSpPr>
        <p:spPr>
          <a:xfrm>
            <a:off x="12397907" y="318272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6" name="Picture Placeholder 13"/>
          <p:cNvSpPr>
            <a:spLocks noGrp="1"/>
          </p:cNvSpPr>
          <p:nvPr>
            <p:ph type="pic" sz="quarter" idx="24"/>
          </p:nvPr>
        </p:nvSpPr>
        <p:spPr>
          <a:xfrm>
            <a:off x="7156835" y="318272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7" name="Picture Placeholder 13"/>
          <p:cNvSpPr>
            <a:spLocks noGrp="1"/>
          </p:cNvSpPr>
          <p:nvPr>
            <p:ph type="pic" sz="quarter" idx="25"/>
          </p:nvPr>
        </p:nvSpPr>
        <p:spPr>
          <a:xfrm>
            <a:off x="1915763" y="318272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16" name="Picture Placeholder 13"/>
          <p:cNvSpPr>
            <a:spLocks noGrp="1"/>
          </p:cNvSpPr>
          <p:nvPr>
            <p:ph type="pic" sz="quarter" idx="25"/>
          </p:nvPr>
        </p:nvSpPr>
        <p:spPr>
          <a:xfrm>
            <a:off x="16199062" y="4469780"/>
            <a:ext cx="6021659" cy="5508702"/>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7" name="Picture Placeholder 13"/>
          <p:cNvSpPr>
            <a:spLocks noGrp="1"/>
          </p:cNvSpPr>
          <p:nvPr>
            <p:ph type="pic" sz="quarter" idx="26"/>
          </p:nvPr>
        </p:nvSpPr>
        <p:spPr>
          <a:xfrm>
            <a:off x="2163335" y="4469780"/>
            <a:ext cx="6021659" cy="5508702"/>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8" name="Picture Placeholder 13"/>
          <p:cNvSpPr>
            <a:spLocks noGrp="1"/>
          </p:cNvSpPr>
          <p:nvPr>
            <p:ph type="pic" sz="quarter" idx="27"/>
          </p:nvPr>
        </p:nvSpPr>
        <p:spPr>
          <a:xfrm>
            <a:off x="9181198" y="4469780"/>
            <a:ext cx="6021659" cy="5508702"/>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folio 2 Images">
    <p:spTree>
      <p:nvGrpSpPr>
        <p:cNvPr id="1" name=""/>
        <p:cNvGrpSpPr/>
        <p:nvPr/>
      </p:nvGrpSpPr>
      <p:grpSpPr>
        <a:xfrm>
          <a:off x="0" y="0"/>
          <a:ext cx="0" cy="0"/>
          <a:chOff x="0" y="0"/>
          <a:chExt cx="0" cy="0"/>
        </a:xfrm>
      </p:grpSpPr>
      <p:sp>
        <p:nvSpPr>
          <p:cNvPr id="10" name="Picture Placeholder 13"/>
          <p:cNvSpPr>
            <a:spLocks noGrp="1"/>
          </p:cNvSpPr>
          <p:nvPr>
            <p:ph type="pic" sz="quarter" idx="26"/>
          </p:nvPr>
        </p:nvSpPr>
        <p:spPr>
          <a:xfrm>
            <a:off x="13024624" y="3563151"/>
            <a:ext cx="9010186" cy="7188135"/>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1" name="Picture Placeholder 13"/>
          <p:cNvSpPr>
            <a:spLocks noGrp="1"/>
          </p:cNvSpPr>
          <p:nvPr>
            <p:ph type="pic" sz="quarter" idx="27"/>
          </p:nvPr>
        </p:nvSpPr>
        <p:spPr>
          <a:xfrm>
            <a:off x="2386361" y="3563151"/>
            <a:ext cx="9010186" cy="7188135"/>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Phone 7 Mockup">
    <p:spTree>
      <p:nvGrpSpPr>
        <p:cNvPr id="1" name=""/>
        <p:cNvGrpSpPr/>
        <p:nvPr/>
      </p:nvGrpSpPr>
      <p:grpSpPr>
        <a:xfrm>
          <a:off x="0" y="0"/>
          <a:ext cx="0" cy="0"/>
          <a:chOff x="0" y="0"/>
          <a:chExt cx="0" cy="0"/>
        </a:xfrm>
      </p:grpSpPr>
      <p:sp>
        <p:nvSpPr>
          <p:cNvPr id="18" name="Picture Placeholder 17"/>
          <p:cNvSpPr>
            <a:spLocks noGrp="1"/>
          </p:cNvSpPr>
          <p:nvPr>
            <p:ph type="pic" sz="quarter" idx="27"/>
          </p:nvPr>
        </p:nvSpPr>
        <p:spPr>
          <a:xfrm>
            <a:off x="10325906" y="4449171"/>
            <a:ext cx="3725838" cy="6523629"/>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9" name="Picture Placeholder 18"/>
          <p:cNvSpPr>
            <a:spLocks noGrp="1"/>
          </p:cNvSpPr>
          <p:nvPr>
            <p:ph type="pic" sz="quarter" idx="28"/>
          </p:nvPr>
        </p:nvSpPr>
        <p:spPr>
          <a:xfrm>
            <a:off x="17002336" y="4449171"/>
            <a:ext cx="3725838" cy="6523629"/>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20" name="Picture Placeholder 19"/>
          <p:cNvSpPr>
            <a:spLocks noGrp="1"/>
          </p:cNvSpPr>
          <p:nvPr>
            <p:ph type="pic" sz="quarter" idx="29"/>
          </p:nvPr>
        </p:nvSpPr>
        <p:spPr>
          <a:xfrm>
            <a:off x="3671248" y="4449171"/>
            <a:ext cx="3725838" cy="6523629"/>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pp design slide">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24377650" cy="13716000"/>
          </a:xfrm>
          <a:solidFill>
            <a:schemeClr val="bg1">
              <a:lumMod val="95000"/>
            </a:schemeClr>
          </a:solidFill>
          <a:effectLst/>
        </p:spPr>
        <p:txBody>
          <a:bodyPr>
            <a:normAutofit/>
          </a:bodyPr>
          <a:lstStyle>
            <a:lvl1pPr marL="0" indent="0">
              <a:buNone/>
              <a:defRPr sz="42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0" name="Picture Placeholder 9"/>
          <p:cNvSpPr>
            <a:spLocks noGrp="1"/>
          </p:cNvSpPr>
          <p:nvPr>
            <p:ph type="pic" sz="quarter" idx="29"/>
          </p:nvPr>
        </p:nvSpPr>
        <p:spPr>
          <a:xfrm>
            <a:off x="8497230" y="5151863"/>
            <a:ext cx="7426712" cy="13113835"/>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pp design slide">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24377650" cy="13716000"/>
          </a:xfrm>
          <a:solidFill>
            <a:schemeClr val="bg1">
              <a:lumMod val="95000"/>
            </a:schemeClr>
          </a:solidFill>
          <a:effectLst/>
        </p:spPr>
        <p:txBody>
          <a:bodyPr>
            <a:normAutofit/>
          </a:bodyPr>
          <a:lstStyle>
            <a:lvl1pPr marL="0" indent="0">
              <a:buNone/>
              <a:defRPr sz="42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6" name="Picture Placeholder 13"/>
          <p:cNvSpPr>
            <a:spLocks noGrp="1"/>
          </p:cNvSpPr>
          <p:nvPr>
            <p:ph type="pic" sz="quarter" idx="18"/>
          </p:nvPr>
        </p:nvSpPr>
        <p:spPr>
          <a:xfrm>
            <a:off x="8751371" y="5451745"/>
            <a:ext cx="6904941" cy="4361328"/>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ounded Rectangle 7"/>
          <p:cNvSpPr/>
          <p:nvPr userDrawn="1"/>
        </p:nvSpPr>
        <p:spPr>
          <a:xfrm>
            <a:off x="22197699" y="729763"/>
            <a:ext cx="768356" cy="7683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Regular" charset="0"/>
            </a:endParaRPr>
          </a:p>
        </p:txBody>
      </p:sp>
      <p:sp>
        <p:nvSpPr>
          <p:cNvPr id="9" name="TextBox 8"/>
          <p:cNvSpPr txBox="1"/>
          <p:nvPr userDrawn="1"/>
        </p:nvSpPr>
        <p:spPr>
          <a:xfrm>
            <a:off x="22174253" y="847490"/>
            <a:ext cx="955956" cy="553961"/>
          </a:xfrm>
          <a:prstGeom prst="rect">
            <a:avLst/>
          </a:prstGeom>
          <a:noFill/>
        </p:spPr>
        <p:txBody>
          <a:bodyPr wrap="none" lIns="182843" tIns="91422" rIns="182843" bIns="91422" rtlCol="0">
            <a:spAutoFit/>
          </a:bodyPr>
          <a:lstStyle/>
          <a:p>
            <a:pPr algn="ctr"/>
            <a:fld id="{260E2A6B-A809-4840-BF14-8648BC0BDF87}" type="slidenum">
              <a:rPr lang="id-ID" sz="2400" b="1" i="0" smtClean="0">
                <a:solidFill>
                  <a:schemeClr val="bg1"/>
                </a:solidFill>
                <a:latin typeface="Open Sans" charset="0"/>
                <a:ea typeface="Open Sans" charset="0"/>
                <a:cs typeface="Open Sans" charset="0"/>
              </a:rPr>
              <a:pPr algn="ctr"/>
              <a:t>‹#›</a:t>
            </a:fld>
            <a:r>
              <a:rPr lang="id-ID" sz="2400" b="1" i="0" dirty="0">
                <a:solidFill>
                  <a:schemeClr val="bg1"/>
                </a:solidFill>
                <a:latin typeface="Open Sans" charset="0"/>
                <a:ea typeface="Open Sans" charset="0"/>
                <a:cs typeface="Open Sans" charset="0"/>
              </a:rPr>
              <a:t>  </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4018" r:id="rId1"/>
    <p:sldLayoutId id="2147484007" r:id="rId2"/>
    <p:sldLayoutId id="2147484021" r:id="rId3"/>
    <p:sldLayoutId id="2147484022" r:id="rId4"/>
    <p:sldLayoutId id="2147484023" r:id="rId5"/>
    <p:sldLayoutId id="2147484024" r:id="rId6"/>
    <p:sldLayoutId id="2147484028" r:id="rId7"/>
    <p:sldLayoutId id="2147484029" r:id="rId8"/>
    <p:sldLayoutId id="2147484036" r:id="rId9"/>
    <p:sldLayoutId id="2147484026" r:id="rId10"/>
    <p:sldLayoutId id="2147484012" r:id="rId11"/>
    <p:sldLayoutId id="2147484013" r:id="rId12"/>
    <p:sldLayoutId id="2147484014" r:id="rId13"/>
    <p:sldLayoutId id="2147484011" r:id="rId14"/>
    <p:sldLayoutId id="2147484015" r:id="rId15"/>
    <p:sldLayoutId id="2147484020" r:id="rId16"/>
    <p:sldLayoutId id="2147484025" r:id="rId17"/>
    <p:sldLayoutId id="2147484017" r:id="rId18"/>
    <p:sldLayoutId id="2147484016" r:id="rId19"/>
    <p:sldLayoutId id="2147484009" r:id="rId20"/>
    <p:sldLayoutId id="2147484032" r:id="rId21"/>
    <p:sldLayoutId id="2147484038" r:id="rId22"/>
  </p:sldLayoutIdLst>
  <p:hf hdr="0" ftr="0" dt="0"/>
  <p:txStyles>
    <p:titleStyle>
      <a:lvl1pPr algn="l" defTabSz="1828434" rtl="0" eaLnBrk="1" latinLnBrk="0" hangingPunct="1">
        <a:lnSpc>
          <a:spcPct val="90000"/>
        </a:lnSpc>
        <a:spcBef>
          <a:spcPct val="0"/>
        </a:spcBef>
        <a:buNone/>
        <a:defRPr lang="en-US" sz="6000" b="0" i="0" kern="1200">
          <a:solidFill>
            <a:schemeClr val="tx1"/>
          </a:solidFill>
          <a:latin typeface="Open Sans Regular" charset="0"/>
          <a:ea typeface="Open Sans Regular" charset="0"/>
          <a:cs typeface="Open Sans Regular"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b="0" i="0" kern="1200" dirty="0" smtClean="0">
          <a:solidFill>
            <a:schemeClr val="tx1"/>
          </a:solidFill>
          <a:effectLst/>
          <a:latin typeface="Open Sans" charset="0"/>
          <a:ea typeface="Open Sans" charset="0"/>
          <a:cs typeface="Open Sans"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b="0" i="0" kern="1200" dirty="0" smtClean="0">
          <a:solidFill>
            <a:schemeClr val="tx1"/>
          </a:solidFill>
          <a:effectLst/>
          <a:latin typeface="Open Sans" charset="0"/>
          <a:ea typeface="Open Sans" charset="0"/>
          <a:cs typeface="Open Sans"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b="0" i="0" kern="1200" dirty="0" smtClean="0">
          <a:solidFill>
            <a:schemeClr val="tx1"/>
          </a:solidFill>
          <a:effectLst/>
          <a:latin typeface="Open Sans" charset="0"/>
          <a:ea typeface="Open Sans" charset="0"/>
          <a:cs typeface="Open Sans"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b="0" i="0" kern="1200" dirty="0" smtClean="0">
          <a:solidFill>
            <a:schemeClr val="tx1"/>
          </a:solidFill>
          <a:effectLst/>
          <a:latin typeface="Open Sans" charset="0"/>
          <a:ea typeface="Open Sans" charset="0"/>
          <a:cs typeface="Open Sans"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b="0" i="0" kern="1200" dirty="0">
          <a:solidFill>
            <a:schemeClr val="tx1"/>
          </a:solidFill>
          <a:effectLst/>
          <a:latin typeface="Open Sans" charset="0"/>
          <a:ea typeface="Open Sans" charset="0"/>
          <a:cs typeface="Open Sans"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rot="5400000">
            <a:off x="6024250" y="4121151"/>
            <a:ext cx="13716000" cy="5473699"/>
          </a:xfrm>
          <a:custGeom>
            <a:avLst/>
            <a:gdLst>
              <a:gd name="connsiteX0" fmla="*/ 0 w 13716000"/>
              <a:gd name="connsiteY0" fmla="*/ 5473699 h 5473699"/>
              <a:gd name="connsiteX1" fmla="*/ 0 w 13716000"/>
              <a:gd name="connsiteY1" fmla="*/ 2706089 h 5473699"/>
              <a:gd name="connsiteX2" fmla="*/ 78110 w 13716000"/>
              <a:gd name="connsiteY2" fmla="*/ 2620750 h 5473699"/>
              <a:gd name="connsiteX3" fmla="*/ 6604071 w 13716000"/>
              <a:gd name="connsiteY3" fmla="*/ 3560 h 5473699"/>
              <a:gd name="connsiteX4" fmla="*/ 13667368 w 13716000"/>
              <a:gd name="connsiteY4" fmla="*/ 2598088 h 5473699"/>
              <a:gd name="connsiteX5" fmla="*/ 13716000 w 13716000"/>
              <a:gd name="connsiteY5" fmla="*/ 2650660 h 5473699"/>
              <a:gd name="connsiteX6" fmla="*/ 13716000 w 13716000"/>
              <a:gd name="connsiteY6" fmla="*/ 5294704 h 5473699"/>
              <a:gd name="connsiteX7" fmla="*/ 13710320 w 13716000"/>
              <a:gd name="connsiteY7" fmla="*/ 5271580 h 5473699"/>
              <a:gd name="connsiteX8" fmla="*/ 6666167 w 13716000"/>
              <a:gd name="connsiteY8" fmla="*/ 1414421 h 5473699"/>
              <a:gd name="connsiteX9" fmla="*/ 24318 w 13716000"/>
              <a:gd name="connsiteY9" fmla="*/ 5375512 h 547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0" h="5473699">
                <a:moveTo>
                  <a:pt x="0" y="5473699"/>
                </a:moveTo>
                <a:lnTo>
                  <a:pt x="0" y="2706089"/>
                </a:lnTo>
                <a:lnTo>
                  <a:pt x="78110" y="2620750"/>
                </a:lnTo>
                <a:cubicBezTo>
                  <a:pt x="1552252" y="1088436"/>
                  <a:pt x="3913171" y="71122"/>
                  <a:pt x="6604071" y="3560"/>
                </a:cubicBezTo>
                <a:cubicBezTo>
                  <a:pt x="9472264" y="-68454"/>
                  <a:pt x="12074145" y="957244"/>
                  <a:pt x="13667368" y="2598088"/>
                </a:cubicBezTo>
                <a:lnTo>
                  <a:pt x="13716000" y="2650660"/>
                </a:lnTo>
                <a:lnTo>
                  <a:pt x="13716000" y="5294704"/>
                </a:lnTo>
                <a:lnTo>
                  <a:pt x="13710320" y="5271580"/>
                </a:lnTo>
                <a:cubicBezTo>
                  <a:pt x="12987452" y="2981914"/>
                  <a:pt x="10049964" y="1340210"/>
                  <a:pt x="6666167" y="1414421"/>
                </a:cubicBezTo>
                <a:cubicBezTo>
                  <a:pt x="3361240" y="1486902"/>
                  <a:pt x="650391" y="3169090"/>
                  <a:pt x="24318" y="5375512"/>
                </a:cubicBezTo>
                <a:close/>
              </a:path>
            </a:pathLst>
          </a:custGeom>
          <a:gradFill flip="none" rotWithShape="1">
            <a:gsLst>
              <a:gs pos="0">
                <a:schemeClr val="accent3">
                  <a:alpha val="69000"/>
                </a:schemeClr>
              </a:gs>
              <a:gs pos="100000">
                <a:schemeClr val="accent5">
                  <a:alpha val="8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pen Sans Regular" charset="0"/>
            </a:endParaRPr>
          </a:p>
        </p:txBody>
      </p:sp>
      <p:sp>
        <p:nvSpPr>
          <p:cNvPr id="21" name="Freeform 20"/>
          <p:cNvSpPr/>
          <p:nvPr/>
        </p:nvSpPr>
        <p:spPr>
          <a:xfrm>
            <a:off x="12700000" y="0"/>
            <a:ext cx="11677650" cy="13716000"/>
          </a:xfrm>
          <a:custGeom>
            <a:avLst/>
            <a:gdLst>
              <a:gd name="connsiteX0" fmla="*/ 0 w 11677650"/>
              <a:gd name="connsiteY0" fmla="*/ 0 h 13716000"/>
              <a:gd name="connsiteX1" fmla="*/ 11677650 w 11677650"/>
              <a:gd name="connsiteY1" fmla="*/ 0 h 13716000"/>
              <a:gd name="connsiteX2" fmla="*/ 11677650 w 11677650"/>
              <a:gd name="connsiteY2" fmla="*/ 13716000 h 13716000"/>
              <a:gd name="connsiteX3" fmla="*/ 244994 w 11677650"/>
              <a:gd name="connsiteY3" fmla="*/ 13716000 h 13716000"/>
              <a:gd name="connsiteX4" fmla="*/ 297566 w 11677650"/>
              <a:gd name="connsiteY4" fmla="*/ 13667368 h 13716000"/>
              <a:gd name="connsiteX5" fmla="*/ 2892094 w 11677650"/>
              <a:gd name="connsiteY5" fmla="*/ 6604072 h 13716000"/>
              <a:gd name="connsiteX6" fmla="*/ 1547302 w 11677650"/>
              <a:gd name="connsiteY6" fmla="*/ 1702925 h 13716000"/>
              <a:gd name="connsiteX7" fmla="*/ 1524000 w 11677650"/>
              <a:gd name="connsiteY7" fmla="*/ 1665723 h 13716000"/>
              <a:gd name="connsiteX8" fmla="*/ 1524000 w 11677650"/>
              <a:gd name="connsiteY8" fmla="*/ 1625600 h 13716000"/>
              <a:gd name="connsiteX9" fmla="*/ 1498869 w 11677650"/>
              <a:gd name="connsiteY9" fmla="*/ 1625600 h 13716000"/>
              <a:gd name="connsiteX10" fmla="*/ 1320784 w 11677650"/>
              <a:gd name="connsiteY10" fmla="*/ 1341288 h 13716000"/>
              <a:gd name="connsiteX11" fmla="*/ 274904 w 11677650"/>
              <a:gd name="connsiteY11" fmla="*/ 78111 h 13716000"/>
              <a:gd name="connsiteX12" fmla="*/ 189564 w 11677650"/>
              <a:gd name="connsiteY12" fmla="*/ 1 h 13716000"/>
              <a:gd name="connsiteX13" fmla="*/ 0 w 11677650"/>
              <a:gd name="connsiteY13" fmla="*/ 1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77650" h="13716000">
                <a:moveTo>
                  <a:pt x="0" y="0"/>
                </a:moveTo>
                <a:lnTo>
                  <a:pt x="11677650" y="0"/>
                </a:lnTo>
                <a:lnTo>
                  <a:pt x="11677650" y="13716000"/>
                </a:lnTo>
                <a:lnTo>
                  <a:pt x="244994" y="13716000"/>
                </a:lnTo>
                <a:lnTo>
                  <a:pt x="297566" y="13667368"/>
                </a:lnTo>
                <a:cubicBezTo>
                  <a:pt x="1938410" y="12074146"/>
                  <a:pt x="2964108" y="9472264"/>
                  <a:pt x="2892094" y="6604072"/>
                </a:cubicBezTo>
                <a:cubicBezTo>
                  <a:pt x="2845645" y="4754078"/>
                  <a:pt x="2350290" y="3060052"/>
                  <a:pt x="1547302" y="1702925"/>
                </a:cubicBezTo>
                <a:lnTo>
                  <a:pt x="1524000" y="1665723"/>
                </a:lnTo>
                <a:lnTo>
                  <a:pt x="1524000" y="1625600"/>
                </a:lnTo>
                <a:lnTo>
                  <a:pt x="1498869" y="1625600"/>
                </a:lnTo>
                <a:lnTo>
                  <a:pt x="1320784" y="1341288"/>
                </a:lnTo>
                <a:cubicBezTo>
                  <a:pt x="1008874" y="870605"/>
                  <a:pt x="657983" y="446646"/>
                  <a:pt x="274904" y="78111"/>
                </a:cubicBezTo>
                <a:lnTo>
                  <a:pt x="189564" y="1"/>
                </a:lnTo>
                <a:lnTo>
                  <a:pt x="0" y="1"/>
                </a:lnTo>
                <a:close/>
              </a:path>
            </a:pathLst>
          </a:custGeom>
          <a:gradFill flip="none" rotWithShape="1">
            <a:gsLst>
              <a:gs pos="0">
                <a:schemeClr val="accent1">
                  <a:alpha val="77000"/>
                </a:schemeClr>
              </a:gs>
              <a:gs pos="100000">
                <a:schemeClr val="accent6">
                  <a:alpha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7" name="TextBox 6"/>
          <p:cNvSpPr txBox="1"/>
          <p:nvPr/>
        </p:nvSpPr>
        <p:spPr>
          <a:xfrm>
            <a:off x="258411" y="5987872"/>
            <a:ext cx="12982273" cy="1569660"/>
          </a:xfrm>
          <a:prstGeom prst="rect">
            <a:avLst/>
          </a:prstGeom>
          <a:noFill/>
        </p:spPr>
        <p:txBody>
          <a:bodyPr wrap="none" rtlCol="0">
            <a:spAutoFit/>
          </a:bodyPr>
          <a:lstStyle/>
          <a:p>
            <a:pPr algn="ctr"/>
            <a:r>
              <a:rPr lang="en-US" sz="4800" b="1" spc="300" dirty="0">
                <a:solidFill>
                  <a:schemeClr val="tx2"/>
                </a:solidFill>
                <a:latin typeface="League Spartan" charset="0"/>
                <a:ea typeface="League Spartan" charset="0"/>
                <a:cs typeface="League Spartan" charset="0"/>
              </a:rPr>
              <a:t>How to upgrade your </a:t>
            </a:r>
            <a:r>
              <a:rPr lang="en-US" sz="4800" b="1" spc="300" dirty="0" smtClean="0">
                <a:solidFill>
                  <a:schemeClr val="tx2"/>
                </a:solidFill>
                <a:latin typeface="League Spartan" charset="0"/>
                <a:ea typeface="League Spartan" charset="0"/>
                <a:cs typeface="League Spartan" charset="0"/>
              </a:rPr>
              <a:t>RSFORM!PRO </a:t>
            </a:r>
            <a:endParaRPr lang="en-US" sz="4800" b="1" spc="300" dirty="0">
              <a:solidFill>
                <a:schemeClr val="tx2"/>
              </a:solidFill>
              <a:latin typeface="League Spartan" charset="0"/>
              <a:ea typeface="League Spartan" charset="0"/>
              <a:cs typeface="League Spartan" charset="0"/>
            </a:endParaRPr>
          </a:p>
          <a:p>
            <a:pPr algn="ctr"/>
            <a:r>
              <a:rPr lang="en-US" sz="4800" b="1" spc="300" dirty="0">
                <a:solidFill>
                  <a:schemeClr val="tx2"/>
                </a:solidFill>
                <a:latin typeface="League Spartan" charset="0"/>
                <a:ea typeface="League Spartan" charset="0"/>
                <a:cs typeface="League Spartan" charset="0"/>
              </a:rPr>
              <a:t>forms for GDPR compliance</a:t>
            </a:r>
          </a:p>
        </p:txBody>
      </p:sp>
      <p:pic>
        <p:nvPicPr>
          <p:cNvPr id="13" name="Picture Placeholder 12">
            <a:extLst>
              <a:ext uri="{FF2B5EF4-FFF2-40B4-BE49-F238E27FC236}">
                <a16:creationId xmlns:a16="http://schemas.microsoft.com/office/drawing/2014/main" id="{040E1661-EC7F-426C-996F-DF9C57FCFB6F}"/>
              </a:ext>
            </a:extLst>
          </p:cNvPr>
          <p:cNvPicPr>
            <a:picLocks noGrp="1" noChangeAspect="1"/>
          </p:cNvPicPr>
          <p:nvPr>
            <p:ph type="pic" sz="quarter" idx="15"/>
          </p:nvPr>
        </p:nvPicPr>
        <p:blipFill>
          <a:blip r:embed="rId3" cstate="email">
            <a:extLst>
              <a:ext uri="{28A0092B-C50C-407E-A947-70E740481C1C}">
                <a14:useLocalDpi xmlns:a14="http://schemas.microsoft.com/office/drawing/2010/main" val="0"/>
              </a:ext>
            </a:extLst>
          </a:blip>
          <a:srcRect t="1893" b="1893"/>
          <a:stretch>
            <a:fillRect/>
          </a:stretch>
        </p:blipFill>
        <p:spPr>
          <a:solidFill>
            <a:schemeClr val="bg1">
              <a:lumMod val="95000"/>
            </a:schemeClr>
          </a:solidFill>
        </p:spPr>
      </p:pic>
      <p:pic>
        <p:nvPicPr>
          <p:cNvPr id="23" name="Picture 22">
            <a:extLst>
              <a:ext uri="{FF2B5EF4-FFF2-40B4-BE49-F238E27FC236}">
                <a16:creationId xmlns:a16="http://schemas.microsoft.com/office/drawing/2014/main" id="{43983169-66C2-4875-BB95-275A5B565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2325" y="3695700"/>
            <a:ext cx="7620000" cy="1905000"/>
          </a:xfrm>
          <a:prstGeom prst="rect">
            <a:avLst/>
          </a:prstGeom>
        </p:spPr>
      </p:pic>
    </p:spTree>
    <p:extLst>
      <p:ext uri="{BB962C8B-B14F-4D97-AF65-F5344CB8AC3E}">
        <p14:creationId xmlns:p14="http://schemas.microsoft.com/office/powerpoint/2010/main" val="20814139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E676681-AAA1-44F1-8AA3-AA4326D8919D}"/>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25315" r="25315"/>
          <a:stretch>
            <a:fillRect/>
          </a:stretch>
        </p:blipFill>
        <p:spPr>
          <a:xfrm>
            <a:off x="12188824" y="0"/>
            <a:ext cx="12188825" cy="13716000"/>
          </a:xfrm>
        </p:spPr>
      </p:pic>
      <p:sp>
        <p:nvSpPr>
          <p:cNvPr id="8" name="Rectangle 7">
            <a:extLst>
              <a:ext uri="{FF2B5EF4-FFF2-40B4-BE49-F238E27FC236}">
                <a16:creationId xmlns:a16="http://schemas.microsoft.com/office/drawing/2014/main" id="{4CDCCC9E-0E38-4B6A-A2D9-BD689AB1D0A6}"/>
              </a:ext>
            </a:extLst>
          </p:cNvPr>
          <p:cNvSpPr/>
          <p:nvPr/>
        </p:nvSpPr>
        <p:spPr>
          <a:xfrm>
            <a:off x="-1" y="1433140"/>
            <a:ext cx="12188825" cy="1277594"/>
          </a:xfrm>
          <a:prstGeom prst="rect">
            <a:avLst/>
          </a:prstGeom>
        </p:spPr>
        <p:txBody>
          <a:bodyPr>
            <a:spAutoFit/>
          </a:bodyPr>
          <a:lstStyle/>
          <a:p>
            <a:pPr lvl="0" algn="ctr">
              <a:lnSpc>
                <a:spcPts val="10000"/>
              </a:lnSpc>
            </a:pPr>
            <a:r>
              <a:rPr lang="en-US" sz="6200" b="1" dirty="0">
                <a:solidFill>
                  <a:srgbClr val="000000"/>
                </a:solidFill>
                <a:latin typeface="League Spartan" charset="0"/>
                <a:ea typeface="League Spartan" charset="0"/>
                <a:cs typeface="League Spartan" charset="0"/>
              </a:rPr>
              <a:t>1. Storing submission data</a:t>
            </a:r>
          </a:p>
        </p:txBody>
      </p:sp>
      <p:sp>
        <p:nvSpPr>
          <p:cNvPr id="9" name="Rectangle 8">
            <a:extLst>
              <a:ext uri="{FF2B5EF4-FFF2-40B4-BE49-F238E27FC236}">
                <a16:creationId xmlns:a16="http://schemas.microsoft.com/office/drawing/2014/main" id="{AEF441C5-C2F4-47E5-841B-70AD21ED4C08}"/>
              </a:ext>
            </a:extLst>
          </p:cNvPr>
          <p:cNvSpPr/>
          <p:nvPr/>
        </p:nvSpPr>
        <p:spPr>
          <a:xfrm>
            <a:off x="856455" y="3831668"/>
            <a:ext cx="10796108" cy="7812395"/>
          </a:xfrm>
          <a:prstGeom prst="rect">
            <a:avLst/>
          </a:prstGeom>
        </p:spPr>
        <p:txBody>
          <a:bodyPr wrap="square">
            <a:spAutoFit/>
          </a:bodyPr>
          <a:lstStyle/>
          <a:p>
            <a:pPr>
              <a:lnSpc>
                <a:spcPts val="4300"/>
              </a:lnSpc>
            </a:pPr>
            <a:r>
              <a:rPr lang="en-US" dirty="0">
                <a:latin typeface="Open Sans" charset="0"/>
                <a:ea typeface="Open Sans" charset="0"/>
                <a:cs typeface="Open Sans" charset="0"/>
              </a:rPr>
              <a:t>By default the component will store submission data into the component specific database tables.</a:t>
            </a:r>
          </a:p>
          <a:p>
            <a:pPr>
              <a:lnSpc>
                <a:spcPts val="4300"/>
              </a:lnSpc>
            </a:pPr>
            <a:endParaRPr lang="en-US" dirty="0">
              <a:latin typeface="Open Sans" charset="0"/>
              <a:ea typeface="Open Sans" charset="0"/>
              <a:cs typeface="Open Sans" charset="0"/>
            </a:endParaRPr>
          </a:p>
          <a:p>
            <a:pPr>
              <a:lnSpc>
                <a:spcPts val="4300"/>
              </a:lnSpc>
            </a:pPr>
            <a:r>
              <a:rPr lang="en-US" dirty="0">
                <a:latin typeface="Open Sans" charset="0"/>
                <a:ea typeface="Open Sans" charset="0"/>
                <a:cs typeface="Open Sans" charset="0"/>
              </a:rPr>
              <a:t>This can be enabled or disabled at any time from the form configuration.</a:t>
            </a:r>
          </a:p>
          <a:p>
            <a:pPr>
              <a:lnSpc>
                <a:spcPts val="4300"/>
              </a:lnSpc>
            </a:pPr>
            <a:endParaRPr lang="en-US" dirty="0">
              <a:latin typeface="Open Sans" charset="0"/>
              <a:ea typeface="Open Sans" charset="0"/>
              <a:cs typeface="Open Sans" charset="0"/>
            </a:endParaRPr>
          </a:p>
          <a:p>
            <a:pPr>
              <a:lnSpc>
                <a:spcPts val="4300"/>
              </a:lnSpc>
            </a:pPr>
            <a:r>
              <a:rPr lang="en-US" dirty="0">
                <a:latin typeface="Open Sans" charset="0"/>
                <a:ea typeface="Open Sans" charset="0"/>
                <a:cs typeface="Open Sans" charset="0"/>
              </a:rPr>
              <a:t>In this case you will need to make sure to:</a:t>
            </a:r>
          </a:p>
          <a:p>
            <a:pPr marL="571500" indent="-571500">
              <a:lnSpc>
                <a:spcPts val="4300"/>
              </a:lnSpc>
              <a:buFont typeface="Arial" panose="020B0604020202020204" pitchFamily="34" charset="0"/>
              <a:buChar char="•"/>
            </a:pPr>
            <a:r>
              <a:rPr lang="en-US" dirty="0">
                <a:latin typeface="Open Sans" charset="0"/>
                <a:ea typeface="Open Sans" charset="0"/>
                <a:cs typeface="Open Sans" charset="0"/>
              </a:rPr>
              <a:t>Receive explicit consent from users submitting your forms to process their information;</a:t>
            </a:r>
          </a:p>
          <a:p>
            <a:pPr marL="571500" indent="-571500">
              <a:lnSpc>
                <a:spcPts val="4300"/>
              </a:lnSpc>
              <a:buFont typeface="Arial" panose="020B0604020202020204" pitchFamily="34" charset="0"/>
              <a:buChar char="•"/>
            </a:pPr>
            <a:r>
              <a:rPr lang="en-US" dirty="0">
                <a:latin typeface="Open Sans" charset="0"/>
                <a:ea typeface="Open Sans" charset="0"/>
                <a:cs typeface="Open Sans" charset="0"/>
              </a:rPr>
              <a:t>Provide a private listing for each user where they can view their submitted information;</a:t>
            </a:r>
          </a:p>
          <a:p>
            <a:pPr marL="571500" indent="-571500">
              <a:lnSpc>
                <a:spcPts val="4300"/>
              </a:lnSpc>
              <a:buFont typeface="Arial" panose="020B0604020202020204" pitchFamily="34" charset="0"/>
              <a:buChar char="•"/>
            </a:pPr>
            <a:r>
              <a:rPr lang="en-US" dirty="0">
                <a:latin typeface="Open Sans" charset="0"/>
                <a:ea typeface="Open Sans" charset="0"/>
                <a:cs typeface="Open Sans" charset="0"/>
              </a:rPr>
              <a:t>Allow each user to edit his information;</a:t>
            </a:r>
          </a:p>
          <a:p>
            <a:pPr marL="571500" indent="-571500">
              <a:lnSpc>
                <a:spcPts val="4300"/>
              </a:lnSpc>
              <a:buFont typeface="Arial" panose="020B0604020202020204" pitchFamily="34" charset="0"/>
              <a:buChar char="•"/>
            </a:pPr>
            <a:r>
              <a:rPr lang="en-US" dirty="0">
                <a:latin typeface="Open Sans" charset="0"/>
                <a:ea typeface="Open Sans" charset="0"/>
                <a:cs typeface="Open Sans" charset="0"/>
              </a:rPr>
              <a:t>Allow users to delete their information.</a:t>
            </a:r>
          </a:p>
          <a:p>
            <a:pPr>
              <a:lnSpc>
                <a:spcPts val="4300"/>
              </a:lnSpc>
            </a:pPr>
            <a:endParaRPr lang="en-US" dirty="0">
              <a:latin typeface="Open Sans" charset="0"/>
              <a:ea typeface="Open Sans" charset="0"/>
              <a:cs typeface="Open Sans" charset="0"/>
            </a:endParaRPr>
          </a:p>
        </p:txBody>
      </p:sp>
    </p:spTree>
    <p:extLst>
      <p:ext uri="{BB962C8B-B14F-4D97-AF65-F5344CB8AC3E}">
        <p14:creationId xmlns:p14="http://schemas.microsoft.com/office/powerpoint/2010/main" val="93582627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E676681-AAA1-44F1-8AA3-AA4326D8919D}"/>
              </a:ext>
            </a:extLst>
          </p:cNvPr>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25315" r="25315"/>
          <a:stretch>
            <a:fillRect/>
          </a:stretch>
        </p:blipFill>
        <p:spPr>
          <a:xfrm>
            <a:off x="12188824" y="0"/>
            <a:ext cx="12188825" cy="13716000"/>
          </a:xfrm>
        </p:spPr>
      </p:pic>
      <p:sp>
        <p:nvSpPr>
          <p:cNvPr id="8" name="Rectangle 7">
            <a:extLst>
              <a:ext uri="{FF2B5EF4-FFF2-40B4-BE49-F238E27FC236}">
                <a16:creationId xmlns:a16="http://schemas.microsoft.com/office/drawing/2014/main" id="{4CDCCC9E-0E38-4B6A-A2D9-BD689AB1D0A6}"/>
              </a:ext>
            </a:extLst>
          </p:cNvPr>
          <p:cNvSpPr/>
          <p:nvPr/>
        </p:nvSpPr>
        <p:spPr>
          <a:xfrm>
            <a:off x="0" y="1446415"/>
            <a:ext cx="12188825" cy="1274195"/>
          </a:xfrm>
          <a:prstGeom prst="rect">
            <a:avLst/>
          </a:prstGeom>
        </p:spPr>
        <p:txBody>
          <a:bodyPr>
            <a:spAutoFit/>
          </a:bodyPr>
          <a:lstStyle/>
          <a:p>
            <a:pPr lvl="0" algn="ctr">
              <a:lnSpc>
                <a:spcPts val="10000"/>
              </a:lnSpc>
            </a:pPr>
            <a:r>
              <a:rPr lang="en-US" sz="6200" b="1" dirty="0">
                <a:solidFill>
                  <a:srgbClr val="000000"/>
                </a:solidFill>
                <a:latin typeface="League Spartan" charset="0"/>
                <a:ea typeface="League Spartan" charset="0"/>
                <a:cs typeface="League Spartan" charset="0"/>
              </a:rPr>
              <a:t>2. Without storing submission data</a:t>
            </a:r>
          </a:p>
        </p:txBody>
      </p:sp>
      <p:sp>
        <p:nvSpPr>
          <p:cNvPr id="9" name="Rectangle 8">
            <a:extLst>
              <a:ext uri="{FF2B5EF4-FFF2-40B4-BE49-F238E27FC236}">
                <a16:creationId xmlns:a16="http://schemas.microsoft.com/office/drawing/2014/main" id="{AEF441C5-C2F4-47E5-841B-70AD21ED4C08}"/>
              </a:ext>
            </a:extLst>
          </p:cNvPr>
          <p:cNvSpPr/>
          <p:nvPr/>
        </p:nvSpPr>
        <p:spPr>
          <a:xfrm>
            <a:off x="1039335" y="4863540"/>
            <a:ext cx="10796108" cy="6709529"/>
          </a:xfrm>
          <a:prstGeom prst="rect">
            <a:avLst/>
          </a:prstGeom>
        </p:spPr>
        <p:txBody>
          <a:bodyPr wrap="square">
            <a:spAutoFit/>
          </a:bodyPr>
          <a:lstStyle/>
          <a:p>
            <a:pPr>
              <a:lnSpc>
                <a:spcPts val="4300"/>
              </a:lnSpc>
            </a:pPr>
            <a:r>
              <a:rPr lang="en-US" dirty="0">
                <a:latin typeface="Open Sans" charset="0"/>
                <a:ea typeface="Open Sans" charset="0"/>
                <a:cs typeface="Open Sans" charset="0"/>
              </a:rPr>
              <a:t>With the option of storing the submission data disabled, forms will be easier to update to GDPR.</a:t>
            </a:r>
          </a:p>
          <a:p>
            <a:pPr>
              <a:lnSpc>
                <a:spcPts val="4300"/>
              </a:lnSpc>
            </a:pPr>
            <a:endParaRPr lang="en-US" dirty="0">
              <a:latin typeface="Open Sans" charset="0"/>
              <a:ea typeface="Open Sans" charset="0"/>
              <a:cs typeface="Open Sans" charset="0"/>
            </a:endParaRPr>
          </a:p>
          <a:p>
            <a:pPr>
              <a:lnSpc>
                <a:spcPts val="4300"/>
              </a:lnSpc>
            </a:pPr>
            <a:r>
              <a:rPr lang="en-US" dirty="0">
                <a:latin typeface="Open Sans" charset="0"/>
                <a:ea typeface="Open Sans" charset="0"/>
                <a:cs typeface="Open Sans" charset="0"/>
              </a:rPr>
              <a:t>Since no personal information is stored in the database, then a simple notice to users submitting the form will suffice. Although you do not record the data, the component emails will still use the information to trigger the emails.</a:t>
            </a:r>
          </a:p>
          <a:p>
            <a:pPr>
              <a:lnSpc>
                <a:spcPts val="4300"/>
              </a:lnSpc>
            </a:pPr>
            <a:endParaRPr lang="en-US" dirty="0">
              <a:latin typeface="Open Sans" charset="0"/>
              <a:ea typeface="Open Sans" charset="0"/>
              <a:cs typeface="Open Sans" charset="0"/>
            </a:endParaRPr>
          </a:p>
          <a:p>
            <a:pPr>
              <a:lnSpc>
                <a:spcPts val="4300"/>
              </a:lnSpc>
            </a:pPr>
            <a:r>
              <a:rPr lang="en-US" dirty="0">
                <a:latin typeface="Open Sans" charset="0"/>
                <a:ea typeface="Open Sans" charset="0"/>
                <a:cs typeface="Open Sans" charset="0"/>
              </a:rPr>
              <a:t>You will need to provide users with a proper description on why the information is requested and how long it will be stored.</a:t>
            </a:r>
          </a:p>
        </p:txBody>
      </p:sp>
    </p:spTree>
    <p:extLst>
      <p:ext uri="{BB962C8B-B14F-4D97-AF65-F5344CB8AC3E}">
        <p14:creationId xmlns:p14="http://schemas.microsoft.com/office/powerpoint/2010/main" val="60722845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169507" y="743713"/>
            <a:ext cx="12048876" cy="1277594"/>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BUILD A GDPR COMPLIANT FORM</a:t>
            </a:r>
          </a:p>
        </p:txBody>
      </p:sp>
      <p:sp>
        <p:nvSpPr>
          <p:cNvPr id="16" name="TextBox 15"/>
          <p:cNvSpPr txBox="1"/>
          <p:nvPr/>
        </p:nvSpPr>
        <p:spPr>
          <a:xfrm>
            <a:off x="10722718" y="1963881"/>
            <a:ext cx="2938626" cy="523220"/>
          </a:xfrm>
          <a:prstGeom prst="rect">
            <a:avLst/>
          </a:prstGeom>
          <a:noFill/>
        </p:spPr>
        <p:txBody>
          <a:bodyPr wrap="none" rtlCol="0" anchor="ctr" anchorCtr="0">
            <a:spAutoFit/>
          </a:bodyPr>
          <a:lstStyle/>
          <a:p>
            <a:pPr algn="ctr"/>
            <a:r>
              <a:rPr lang="en-US" sz="2800" b="1" dirty="0">
                <a:solidFill>
                  <a:schemeClr val="tx1">
                    <a:lumMod val="40000"/>
                    <a:lumOff val="60000"/>
                  </a:schemeClr>
                </a:solidFill>
                <a:latin typeface="Open Sans" charset="0"/>
                <a:ea typeface="Open Sans" charset="0"/>
                <a:cs typeface="Open Sans" charset="0"/>
              </a:rPr>
              <a:t>In 4 small steps</a:t>
            </a:r>
          </a:p>
        </p:txBody>
      </p:sp>
      <p:sp>
        <p:nvSpPr>
          <p:cNvPr id="22" name="Freeform 21"/>
          <p:cNvSpPr/>
          <p:nvPr/>
        </p:nvSpPr>
        <p:spPr>
          <a:xfrm>
            <a:off x="2020771" y="6836357"/>
            <a:ext cx="5850349" cy="1761892"/>
          </a:xfrm>
          <a:custGeom>
            <a:avLst/>
            <a:gdLst>
              <a:gd name="connsiteX0" fmla="*/ 0 w 4388294"/>
              <a:gd name="connsiteY0" fmla="*/ 0 h 1755317"/>
              <a:gd name="connsiteX1" fmla="*/ 3510636 w 4388294"/>
              <a:gd name="connsiteY1" fmla="*/ 0 h 1755317"/>
              <a:gd name="connsiteX2" fmla="*/ 4388294 w 4388294"/>
              <a:gd name="connsiteY2" fmla="*/ 877659 h 1755317"/>
              <a:gd name="connsiteX3" fmla="*/ 3510636 w 4388294"/>
              <a:gd name="connsiteY3" fmla="*/ 1755317 h 1755317"/>
              <a:gd name="connsiteX4" fmla="*/ 0 w 4388294"/>
              <a:gd name="connsiteY4" fmla="*/ 1755317 h 1755317"/>
              <a:gd name="connsiteX5" fmla="*/ 877659 w 4388294"/>
              <a:gd name="connsiteY5" fmla="*/ 877659 h 1755317"/>
              <a:gd name="connsiteX6" fmla="*/ 0 w 4388294"/>
              <a:gd name="connsiteY6" fmla="*/ 0 h 17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294" h="1755317">
                <a:moveTo>
                  <a:pt x="0" y="0"/>
                </a:moveTo>
                <a:lnTo>
                  <a:pt x="3510636" y="0"/>
                </a:lnTo>
                <a:lnTo>
                  <a:pt x="4388294" y="877659"/>
                </a:lnTo>
                <a:lnTo>
                  <a:pt x="3510636" y="1755317"/>
                </a:lnTo>
                <a:lnTo>
                  <a:pt x="0" y="1755317"/>
                </a:lnTo>
                <a:lnTo>
                  <a:pt x="877659" y="877659"/>
                </a:lnTo>
                <a:lnTo>
                  <a:pt x="0" y="0"/>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692" tIns="86678" rIns="964336" bIns="86678" numCol="1" spcCol="1270" anchor="ctr" anchorCtr="0">
            <a:noAutofit/>
          </a:bodyPr>
          <a:lstStyle/>
          <a:p>
            <a:pPr lvl="0" algn="ctr" defTabSz="2889250">
              <a:lnSpc>
                <a:spcPct val="90000"/>
              </a:lnSpc>
              <a:spcBef>
                <a:spcPct val="0"/>
              </a:spcBef>
              <a:spcAft>
                <a:spcPct val="35000"/>
              </a:spcAft>
            </a:pPr>
            <a:endParaRPr lang="en-US" sz="6500" kern="1200" dirty="0">
              <a:latin typeface="Open Sans Regular" charset="0"/>
            </a:endParaRPr>
          </a:p>
        </p:txBody>
      </p:sp>
      <p:sp>
        <p:nvSpPr>
          <p:cNvPr id="24" name="Freeform 23"/>
          <p:cNvSpPr/>
          <p:nvPr/>
        </p:nvSpPr>
        <p:spPr>
          <a:xfrm>
            <a:off x="6926884" y="6836357"/>
            <a:ext cx="5850349" cy="1761892"/>
          </a:xfrm>
          <a:custGeom>
            <a:avLst/>
            <a:gdLst>
              <a:gd name="connsiteX0" fmla="*/ 0 w 4388294"/>
              <a:gd name="connsiteY0" fmla="*/ 0 h 1755317"/>
              <a:gd name="connsiteX1" fmla="*/ 3510636 w 4388294"/>
              <a:gd name="connsiteY1" fmla="*/ 0 h 1755317"/>
              <a:gd name="connsiteX2" fmla="*/ 4388294 w 4388294"/>
              <a:gd name="connsiteY2" fmla="*/ 877659 h 1755317"/>
              <a:gd name="connsiteX3" fmla="*/ 3510636 w 4388294"/>
              <a:gd name="connsiteY3" fmla="*/ 1755317 h 1755317"/>
              <a:gd name="connsiteX4" fmla="*/ 0 w 4388294"/>
              <a:gd name="connsiteY4" fmla="*/ 1755317 h 1755317"/>
              <a:gd name="connsiteX5" fmla="*/ 877659 w 4388294"/>
              <a:gd name="connsiteY5" fmla="*/ 877659 h 1755317"/>
              <a:gd name="connsiteX6" fmla="*/ 0 w 4388294"/>
              <a:gd name="connsiteY6" fmla="*/ 0 h 17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294" h="1755317">
                <a:moveTo>
                  <a:pt x="0" y="0"/>
                </a:moveTo>
                <a:lnTo>
                  <a:pt x="3510636" y="0"/>
                </a:lnTo>
                <a:lnTo>
                  <a:pt x="4388294" y="877659"/>
                </a:lnTo>
                <a:lnTo>
                  <a:pt x="3510636" y="1755317"/>
                </a:lnTo>
                <a:lnTo>
                  <a:pt x="0" y="1755317"/>
                </a:lnTo>
                <a:lnTo>
                  <a:pt x="877659" y="877659"/>
                </a:lnTo>
                <a:lnTo>
                  <a:pt x="0" y="0"/>
                </a:lnTo>
                <a:close/>
              </a:path>
            </a:pathLst>
          </a:custGeom>
          <a:solidFill>
            <a:schemeClr val="accent2"/>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692" tIns="86678" rIns="964336" bIns="86678" numCol="1" spcCol="1270" anchor="ctr" anchorCtr="0">
            <a:noAutofit/>
          </a:bodyPr>
          <a:lstStyle/>
          <a:p>
            <a:pPr lvl="0" algn="ctr" defTabSz="2889250">
              <a:lnSpc>
                <a:spcPct val="90000"/>
              </a:lnSpc>
              <a:spcBef>
                <a:spcPct val="0"/>
              </a:spcBef>
              <a:spcAft>
                <a:spcPct val="35000"/>
              </a:spcAft>
            </a:pPr>
            <a:endParaRPr lang="en-US" sz="6500" kern="1200" dirty="0">
              <a:latin typeface="Open Sans Regular" charset="0"/>
            </a:endParaRPr>
          </a:p>
        </p:txBody>
      </p:sp>
      <p:sp>
        <p:nvSpPr>
          <p:cNvPr id="26" name="Freeform 25"/>
          <p:cNvSpPr/>
          <p:nvPr/>
        </p:nvSpPr>
        <p:spPr>
          <a:xfrm>
            <a:off x="11832997" y="6836357"/>
            <a:ext cx="5850349" cy="1761892"/>
          </a:xfrm>
          <a:custGeom>
            <a:avLst/>
            <a:gdLst>
              <a:gd name="connsiteX0" fmla="*/ 0 w 4388294"/>
              <a:gd name="connsiteY0" fmla="*/ 0 h 1755317"/>
              <a:gd name="connsiteX1" fmla="*/ 3510636 w 4388294"/>
              <a:gd name="connsiteY1" fmla="*/ 0 h 1755317"/>
              <a:gd name="connsiteX2" fmla="*/ 4388294 w 4388294"/>
              <a:gd name="connsiteY2" fmla="*/ 877659 h 1755317"/>
              <a:gd name="connsiteX3" fmla="*/ 3510636 w 4388294"/>
              <a:gd name="connsiteY3" fmla="*/ 1755317 h 1755317"/>
              <a:gd name="connsiteX4" fmla="*/ 0 w 4388294"/>
              <a:gd name="connsiteY4" fmla="*/ 1755317 h 1755317"/>
              <a:gd name="connsiteX5" fmla="*/ 877659 w 4388294"/>
              <a:gd name="connsiteY5" fmla="*/ 877659 h 1755317"/>
              <a:gd name="connsiteX6" fmla="*/ 0 w 4388294"/>
              <a:gd name="connsiteY6" fmla="*/ 0 h 17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294" h="1755317">
                <a:moveTo>
                  <a:pt x="0" y="0"/>
                </a:moveTo>
                <a:lnTo>
                  <a:pt x="3510636" y="0"/>
                </a:lnTo>
                <a:lnTo>
                  <a:pt x="4388294" y="877659"/>
                </a:lnTo>
                <a:lnTo>
                  <a:pt x="3510636" y="1755317"/>
                </a:lnTo>
                <a:lnTo>
                  <a:pt x="0" y="1755317"/>
                </a:lnTo>
                <a:lnTo>
                  <a:pt x="877659" y="877659"/>
                </a:lnTo>
                <a:lnTo>
                  <a:pt x="0" y="0"/>
                </a:lnTo>
                <a:close/>
              </a:path>
            </a:pathLst>
          </a:custGeom>
          <a:solidFill>
            <a:schemeClr val="accent3"/>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692" tIns="86678" rIns="964336" bIns="86678" numCol="1" spcCol="1270" anchor="ctr" anchorCtr="0">
            <a:noAutofit/>
          </a:bodyPr>
          <a:lstStyle/>
          <a:p>
            <a:pPr lvl="0" algn="ctr" defTabSz="2889250">
              <a:lnSpc>
                <a:spcPct val="90000"/>
              </a:lnSpc>
              <a:spcBef>
                <a:spcPct val="0"/>
              </a:spcBef>
              <a:spcAft>
                <a:spcPct val="35000"/>
              </a:spcAft>
            </a:pPr>
            <a:endParaRPr lang="en-US" sz="6500" kern="1200" dirty="0">
              <a:latin typeface="Open Sans Regular" charset="0"/>
            </a:endParaRPr>
          </a:p>
        </p:txBody>
      </p:sp>
      <p:sp>
        <p:nvSpPr>
          <p:cNvPr id="27" name="Freeform 26"/>
          <p:cNvSpPr/>
          <p:nvPr/>
        </p:nvSpPr>
        <p:spPr>
          <a:xfrm>
            <a:off x="16739110" y="6836357"/>
            <a:ext cx="5850349" cy="1761892"/>
          </a:xfrm>
          <a:custGeom>
            <a:avLst/>
            <a:gdLst>
              <a:gd name="connsiteX0" fmla="*/ 0 w 4388294"/>
              <a:gd name="connsiteY0" fmla="*/ 0 h 1755317"/>
              <a:gd name="connsiteX1" fmla="*/ 3510636 w 4388294"/>
              <a:gd name="connsiteY1" fmla="*/ 0 h 1755317"/>
              <a:gd name="connsiteX2" fmla="*/ 4388294 w 4388294"/>
              <a:gd name="connsiteY2" fmla="*/ 877659 h 1755317"/>
              <a:gd name="connsiteX3" fmla="*/ 3510636 w 4388294"/>
              <a:gd name="connsiteY3" fmla="*/ 1755317 h 1755317"/>
              <a:gd name="connsiteX4" fmla="*/ 0 w 4388294"/>
              <a:gd name="connsiteY4" fmla="*/ 1755317 h 1755317"/>
              <a:gd name="connsiteX5" fmla="*/ 877659 w 4388294"/>
              <a:gd name="connsiteY5" fmla="*/ 877659 h 1755317"/>
              <a:gd name="connsiteX6" fmla="*/ 0 w 4388294"/>
              <a:gd name="connsiteY6" fmla="*/ 0 h 17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294" h="1755317">
                <a:moveTo>
                  <a:pt x="0" y="0"/>
                </a:moveTo>
                <a:lnTo>
                  <a:pt x="3510636" y="0"/>
                </a:lnTo>
                <a:lnTo>
                  <a:pt x="4388294" y="877659"/>
                </a:lnTo>
                <a:lnTo>
                  <a:pt x="3510636" y="1755317"/>
                </a:lnTo>
                <a:lnTo>
                  <a:pt x="0" y="1755317"/>
                </a:lnTo>
                <a:lnTo>
                  <a:pt x="877659" y="877659"/>
                </a:lnTo>
                <a:lnTo>
                  <a:pt x="0" y="0"/>
                </a:lnTo>
                <a:close/>
              </a:path>
            </a:pathLst>
          </a:custGeom>
          <a:solidFill>
            <a:schemeClr val="accent4"/>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37692" tIns="86678" rIns="964336" bIns="86678" numCol="1" spcCol="1270" anchor="ctr" anchorCtr="0">
            <a:noAutofit/>
          </a:bodyPr>
          <a:lstStyle/>
          <a:p>
            <a:pPr lvl="0" algn="ctr" defTabSz="2889250">
              <a:lnSpc>
                <a:spcPct val="90000"/>
              </a:lnSpc>
              <a:spcBef>
                <a:spcPct val="0"/>
              </a:spcBef>
              <a:spcAft>
                <a:spcPct val="35000"/>
              </a:spcAft>
            </a:pPr>
            <a:endParaRPr lang="en-US" sz="6500" kern="1200" dirty="0">
              <a:latin typeface="Open Sans Regular" charset="0"/>
            </a:endParaRPr>
          </a:p>
        </p:txBody>
      </p:sp>
      <p:cxnSp>
        <p:nvCxnSpPr>
          <p:cNvPr id="32" name="Straight Connector 31"/>
          <p:cNvCxnSpPr/>
          <p:nvPr/>
        </p:nvCxnSpPr>
        <p:spPr>
          <a:xfrm flipV="1">
            <a:off x="14541191" y="5330208"/>
            <a:ext cx="0" cy="1113266"/>
          </a:xfrm>
          <a:prstGeom prst="line">
            <a:avLst/>
          </a:prstGeom>
          <a:ln w="28575">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2239843" y="3093290"/>
            <a:ext cx="4617162" cy="553998"/>
          </a:xfrm>
          <a:prstGeom prst="rect">
            <a:avLst/>
          </a:prstGeom>
          <a:noFill/>
        </p:spPr>
        <p:txBody>
          <a:bodyPr wrap="none" rtlCol="0" anchor="ctr" anchorCtr="0">
            <a:spAutoFit/>
          </a:bodyPr>
          <a:lstStyle/>
          <a:p>
            <a:pPr algn="ctr"/>
            <a:r>
              <a:rPr lang="en-US" sz="3000" b="1" dirty="0">
                <a:solidFill>
                  <a:schemeClr val="tx2"/>
                </a:solidFill>
                <a:latin typeface="League Spartan" charset="0"/>
                <a:ea typeface="League Spartan" charset="0"/>
                <a:cs typeface="League Spartan" charset="0"/>
              </a:rPr>
              <a:t>OFFER ACCESS TO THE DATA</a:t>
            </a:r>
          </a:p>
        </p:txBody>
      </p:sp>
      <p:sp>
        <p:nvSpPr>
          <p:cNvPr id="34" name="Subtitle 2"/>
          <p:cNvSpPr txBox="1">
            <a:spLocks/>
          </p:cNvSpPr>
          <p:nvPr/>
        </p:nvSpPr>
        <p:spPr>
          <a:xfrm>
            <a:off x="12130285" y="3698088"/>
            <a:ext cx="4836260"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a:solidFill>
                  <a:schemeClr val="tx1"/>
                </a:solidFill>
                <a:latin typeface="Open Sans" charset="0"/>
                <a:ea typeface="Open Sans" charset="0"/>
                <a:cs typeface="Open Sans" charset="0"/>
              </a:rPr>
              <a:t>Build a layout where users can view their own data</a:t>
            </a:r>
          </a:p>
        </p:txBody>
      </p:sp>
      <p:cxnSp>
        <p:nvCxnSpPr>
          <p:cNvPr id="35" name="Straight Connector 34"/>
          <p:cNvCxnSpPr/>
          <p:nvPr/>
        </p:nvCxnSpPr>
        <p:spPr>
          <a:xfrm>
            <a:off x="19657315" y="9109144"/>
            <a:ext cx="0" cy="1110633"/>
          </a:xfrm>
          <a:prstGeom prst="line">
            <a:avLst/>
          </a:prstGeom>
          <a:ln w="28575">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7538685" y="10705196"/>
            <a:ext cx="4255589" cy="553998"/>
          </a:xfrm>
          <a:prstGeom prst="rect">
            <a:avLst/>
          </a:prstGeom>
          <a:noFill/>
        </p:spPr>
        <p:txBody>
          <a:bodyPr wrap="none" rtlCol="0" anchor="ctr" anchorCtr="0">
            <a:spAutoFit/>
          </a:bodyPr>
          <a:lstStyle/>
          <a:p>
            <a:pPr algn="ctr"/>
            <a:r>
              <a:rPr lang="en-US" sz="3000" b="1" dirty="0">
                <a:solidFill>
                  <a:schemeClr val="tx2"/>
                </a:solidFill>
                <a:latin typeface="League Spartan" charset="0"/>
                <a:ea typeface="League Spartan" charset="0"/>
                <a:cs typeface="League Spartan" charset="0"/>
              </a:rPr>
              <a:t>RIGHT TO BE FORGOTTEN</a:t>
            </a:r>
          </a:p>
        </p:txBody>
      </p:sp>
      <p:sp>
        <p:nvSpPr>
          <p:cNvPr id="37" name="Subtitle 2"/>
          <p:cNvSpPr txBox="1">
            <a:spLocks/>
          </p:cNvSpPr>
          <p:nvPr/>
        </p:nvSpPr>
        <p:spPr>
          <a:xfrm>
            <a:off x="17248343" y="11309994"/>
            <a:ext cx="4836260" cy="182543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a:solidFill>
                  <a:schemeClr val="tx1"/>
                </a:solidFill>
                <a:latin typeface="Open Sans" charset="0"/>
                <a:ea typeface="Open Sans" charset="0"/>
                <a:cs typeface="Open Sans" charset="0"/>
              </a:rPr>
              <a:t>Users need to have a way to delete their previously offered information</a:t>
            </a:r>
          </a:p>
        </p:txBody>
      </p:sp>
      <p:cxnSp>
        <p:nvCxnSpPr>
          <p:cNvPr id="39" name="Straight Connector 38"/>
          <p:cNvCxnSpPr/>
          <p:nvPr/>
        </p:nvCxnSpPr>
        <p:spPr>
          <a:xfrm flipV="1">
            <a:off x="4839630" y="5330208"/>
            <a:ext cx="0" cy="1113266"/>
          </a:xfrm>
          <a:prstGeom prst="line">
            <a:avLst/>
          </a:prstGeom>
          <a:ln w="28575">
            <a:tailEnd type="oval"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272901" y="3093290"/>
            <a:ext cx="3147914" cy="553998"/>
          </a:xfrm>
          <a:prstGeom prst="rect">
            <a:avLst/>
          </a:prstGeom>
          <a:noFill/>
        </p:spPr>
        <p:txBody>
          <a:bodyPr wrap="none" rtlCol="0" anchor="ctr" anchorCtr="0">
            <a:spAutoFit/>
          </a:bodyPr>
          <a:lstStyle/>
          <a:p>
            <a:pPr algn="ctr"/>
            <a:r>
              <a:rPr lang="en-US" sz="3000" b="1" dirty="0">
                <a:solidFill>
                  <a:schemeClr val="tx2"/>
                </a:solidFill>
                <a:latin typeface="League Spartan" charset="0"/>
                <a:ea typeface="League Spartan" charset="0"/>
                <a:cs typeface="League Spartan" charset="0"/>
              </a:rPr>
              <a:t>CREATE THE FORM</a:t>
            </a:r>
          </a:p>
        </p:txBody>
      </p:sp>
      <p:sp>
        <p:nvSpPr>
          <p:cNvPr id="41" name="Subtitle 2"/>
          <p:cNvSpPr txBox="1">
            <a:spLocks/>
          </p:cNvSpPr>
          <p:nvPr/>
        </p:nvSpPr>
        <p:spPr>
          <a:xfrm>
            <a:off x="2428724" y="3698088"/>
            <a:ext cx="4836260"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a:solidFill>
                  <a:schemeClr val="tx1"/>
                </a:solidFill>
                <a:latin typeface="Open Sans" charset="0"/>
                <a:ea typeface="Open Sans" charset="0"/>
                <a:cs typeface="Open Sans" charset="0"/>
              </a:rPr>
              <a:t>Build the form in </a:t>
            </a:r>
            <a:r>
              <a:rPr lang="en-US" sz="2700" dirty="0" err="1">
                <a:solidFill>
                  <a:schemeClr val="tx1"/>
                </a:solidFill>
                <a:latin typeface="Open Sans" charset="0"/>
                <a:ea typeface="Open Sans" charset="0"/>
                <a:cs typeface="Open Sans" charset="0"/>
              </a:rPr>
              <a:t>RSForm!Pro</a:t>
            </a:r>
            <a:endParaRPr lang="en-US" sz="2700" dirty="0">
              <a:solidFill>
                <a:schemeClr val="tx1"/>
              </a:solidFill>
              <a:latin typeface="Open Sans" charset="0"/>
              <a:ea typeface="Open Sans" charset="0"/>
              <a:cs typeface="Open Sans" charset="0"/>
            </a:endParaRPr>
          </a:p>
        </p:txBody>
      </p:sp>
      <p:cxnSp>
        <p:nvCxnSpPr>
          <p:cNvPr id="42" name="Straight Connector 41"/>
          <p:cNvCxnSpPr/>
          <p:nvPr/>
        </p:nvCxnSpPr>
        <p:spPr>
          <a:xfrm>
            <a:off x="10044964" y="9109144"/>
            <a:ext cx="0" cy="1110633"/>
          </a:xfrm>
          <a:prstGeom prst="line">
            <a:avLst/>
          </a:prstGeom>
          <a:ln w="28575">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318525" y="10705196"/>
            <a:ext cx="3471208" cy="553998"/>
          </a:xfrm>
          <a:prstGeom prst="rect">
            <a:avLst/>
          </a:prstGeom>
          <a:noFill/>
        </p:spPr>
        <p:txBody>
          <a:bodyPr wrap="none" rtlCol="0" anchor="ctr" anchorCtr="0">
            <a:spAutoFit/>
          </a:bodyPr>
          <a:lstStyle/>
          <a:p>
            <a:pPr algn="ctr"/>
            <a:r>
              <a:rPr lang="en-US" sz="3000" b="1" dirty="0">
                <a:solidFill>
                  <a:schemeClr val="tx2"/>
                </a:solidFill>
                <a:latin typeface="League Spartan" charset="0"/>
                <a:ea typeface="League Spartan" charset="0"/>
                <a:cs typeface="League Spartan" charset="0"/>
              </a:rPr>
              <a:t>ADD CONSENT FIELD</a:t>
            </a:r>
          </a:p>
        </p:txBody>
      </p:sp>
      <p:sp>
        <p:nvSpPr>
          <p:cNvPr id="44" name="Subtitle 2"/>
          <p:cNvSpPr txBox="1">
            <a:spLocks/>
          </p:cNvSpPr>
          <p:nvPr/>
        </p:nvSpPr>
        <p:spPr>
          <a:xfrm>
            <a:off x="7635992" y="11309994"/>
            <a:ext cx="4836260" cy="182543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a:solidFill>
                  <a:schemeClr val="tx1"/>
                </a:solidFill>
                <a:latin typeface="Open Sans" charset="0"/>
                <a:ea typeface="Open Sans" charset="0"/>
                <a:cs typeface="Open Sans" charset="0"/>
              </a:rPr>
              <a:t>Make sure to ask for specific consent for processing personal data</a:t>
            </a:r>
          </a:p>
        </p:txBody>
      </p:sp>
      <p:sp>
        <p:nvSpPr>
          <p:cNvPr id="2" name="TextBox 1">
            <a:extLst>
              <a:ext uri="{FF2B5EF4-FFF2-40B4-BE49-F238E27FC236}">
                <a16:creationId xmlns:a16="http://schemas.microsoft.com/office/drawing/2014/main" id="{2B083C40-C0FF-4B4C-B12C-06AAF5AB4E60}"/>
              </a:ext>
            </a:extLst>
          </p:cNvPr>
          <p:cNvSpPr txBox="1"/>
          <p:nvPr/>
        </p:nvSpPr>
        <p:spPr>
          <a:xfrm>
            <a:off x="4756630" y="7209471"/>
            <a:ext cx="378630" cy="1015663"/>
          </a:xfrm>
          <a:prstGeom prst="rect">
            <a:avLst/>
          </a:prstGeom>
          <a:noFill/>
        </p:spPr>
        <p:txBody>
          <a:bodyPr wrap="none" rtlCol="0">
            <a:spAutoFit/>
          </a:bodyPr>
          <a:lstStyle/>
          <a:p>
            <a:r>
              <a:rPr lang="en-US" sz="6000" dirty="0">
                <a:solidFill>
                  <a:schemeClr val="bg2"/>
                </a:solidFill>
              </a:rPr>
              <a:t>I</a:t>
            </a:r>
          </a:p>
        </p:txBody>
      </p:sp>
      <p:sp>
        <p:nvSpPr>
          <p:cNvPr id="3" name="TextBox 2">
            <a:extLst>
              <a:ext uri="{FF2B5EF4-FFF2-40B4-BE49-F238E27FC236}">
                <a16:creationId xmlns:a16="http://schemas.microsoft.com/office/drawing/2014/main" id="{B772B417-197F-444E-AE40-61343D20B0B2}"/>
              </a:ext>
            </a:extLst>
          </p:cNvPr>
          <p:cNvSpPr txBox="1"/>
          <p:nvPr/>
        </p:nvSpPr>
        <p:spPr>
          <a:xfrm>
            <a:off x="9472371" y="7209470"/>
            <a:ext cx="572593" cy="1015663"/>
          </a:xfrm>
          <a:prstGeom prst="rect">
            <a:avLst/>
          </a:prstGeom>
          <a:noFill/>
        </p:spPr>
        <p:txBody>
          <a:bodyPr wrap="none" rtlCol="0">
            <a:spAutoFit/>
          </a:bodyPr>
          <a:lstStyle/>
          <a:p>
            <a:r>
              <a:rPr lang="en-US" sz="6000" dirty="0">
                <a:solidFill>
                  <a:schemeClr val="bg2"/>
                </a:solidFill>
              </a:rPr>
              <a:t>II</a:t>
            </a:r>
          </a:p>
        </p:txBody>
      </p:sp>
      <p:sp>
        <p:nvSpPr>
          <p:cNvPr id="4" name="TextBox 3">
            <a:extLst>
              <a:ext uri="{FF2B5EF4-FFF2-40B4-BE49-F238E27FC236}">
                <a16:creationId xmlns:a16="http://schemas.microsoft.com/office/drawing/2014/main" id="{E357F53F-E06C-474D-A53D-DF6F9543B39B}"/>
              </a:ext>
            </a:extLst>
          </p:cNvPr>
          <p:cNvSpPr txBox="1"/>
          <p:nvPr/>
        </p:nvSpPr>
        <p:spPr>
          <a:xfrm>
            <a:off x="14080454" y="7209469"/>
            <a:ext cx="766557" cy="1015663"/>
          </a:xfrm>
          <a:prstGeom prst="rect">
            <a:avLst/>
          </a:prstGeom>
          <a:noFill/>
        </p:spPr>
        <p:txBody>
          <a:bodyPr wrap="none" rtlCol="0">
            <a:spAutoFit/>
          </a:bodyPr>
          <a:lstStyle/>
          <a:p>
            <a:r>
              <a:rPr lang="en-US" sz="6000" dirty="0">
                <a:solidFill>
                  <a:schemeClr val="bg2"/>
                </a:solidFill>
              </a:rPr>
              <a:t>III</a:t>
            </a:r>
          </a:p>
        </p:txBody>
      </p:sp>
      <p:sp>
        <p:nvSpPr>
          <p:cNvPr id="5" name="TextBox 4">
            <a:extLst>
              <a:ext uri="{FF2B5EF4-FFF2-40B4-BE49-F238E27FC236}">
                <a16:creationId xmlns:a16="http://schemas.microsoft.com/office/drawing/2014/main" id="{A6B8E009-4119-4F26-96B2-758993EB8820}"/>
              </a:ext>
            </a:extLst>
          </p:cNvPr>
          <p:cNvSpPr txBox="1"/>
          <p:nvPr/>
        </p:nvSpPr>
        <p:spPr>
          <a:xfrm>
            <a:off x="18914432" y="7213069"/>
            <a:ext cx="814647" cy="1015663"/>
          </a:xfrm>
          <a:prstGeom prst="rect">
            <a:avLst/>
          </a:prstGeom>
          <a:noFill/>
        </p:spPr>
        <p:txBody>
          <a:bodyPr wrap="none" rtlCol="0">
            <a:spAutoFit/>
          </a:bodyPr>
          <a:lstStyle/>
          <a:p>
            <a:r>
              <a:rPr lang="en-US" sz="6000" dirty="0">
                <a:solidFill>
                  <a:schemeClr val="bg2"/>
                </a:solidFill>
              </a:rPr>
              <a:t>IV</a:t>
            </a:r>
          </a:p>
        </p:txBody>
      </p:sp>
    </p:spTree>
    <p:extLst>
      <p:ext uri="{BB962C8B-B14F-4D97-AF65-F5344CB8AC3E}">
        <p14:creationId xmlns:p14="http://schemas.microsoft.com/office/powerpoint/2010/main" val="21320154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4203235" y="3181529"/>
            <a:ext cx="6947984" cy="694798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13" name="TextBox 12"/>
          <p:cNvSpPr txBox="1"/>
          <p:nvPr/>
        </p:nvSpPr>
        <p:spPr>
          <a:xfrm>
            <a:off x="6133750" y="5769101"/>
            <a:ext cx="12186349" cy="1862048"/>
          </a:xfrm>
          <a:prstGeom prst="rect">
            <a:avLst/>
          </a:prstGeom>
          <a:noFill/>
        </p:spPr>
        <p:txBody>
          <a:bodyPr wrap="none" tIns="274320" rtlCol="0">
            <a:spAutoFit/>
          </a:bodyPr>
          <a:lstStyle/>
          <a:p>
            <a:pPr algn="ctr"/>
            <a:r>
              <a:rPr lang="en-US" sz="10000" dirty="0">
                <a:solidFill>
                  <a:schemeClr val="bg1"/>
                </a:solidFill>
                <a:latin typeface="League Spartan" charset="0"/>
                <a:ea typeface="League Spartan" charset="0"/>
                <a:cs typeface="League Spartan" charset="0"/>
              </a:rPr>
              <a:t>ANY </a:t>
            </a:r>
            <a:r>
              <a:rPr lang="en-US" sz="10000" dirty="0">
                <a:solidFill>
                  <a:schemeClr val="tx2"/>
                </a:solidFill>
                <a:latin typeface="League Spartan" charset="0"/>
                <a:ea typeface="League Spartan" charset="0"/>
                <a:cs typeface="League Spartan" charset="0"/>
              </a:rPr>
              <a:t>QUESTIONS?</a:t>
            </a:r>
          </a:p>
        </p:txBody>
      </p:sp>
    </p:spTree>
    <p:extLst>
      <p:ext uri="{BB962C8B-B14F-4D97-AF65-F5344CB8AC3E}">
        <p14:creationId xmlns:p14="http://schemas.microsoft.com/office/powerpoint/2010/main" val="2746076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344722" cy="137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5" name="TextBox 4"/>
          <p:cNvSpPr txBox="1"/>
          <p:nvPr/>
        </p:nvSpPr>
        <p:spPr>
          <a:xfrm>
            <a:off x="1642446" y="6608007"/>
            <a:ext cx="6005170" cy="1308050"/>
          </a:xfrm>
          <a:prstGeom prst="rect">
            <a:avLst/>
          </a:prstGeom>
          <a:noFill/>
        </p:spPr>
        <p:txBody>
          <a:bodyPr wrap="none" rtlCol="0">
            <a:spAutoFit/>
          </a:bodyPr>
          <a:lstStyle/>
          <a:p>
            <a:pPr algn="ctr">
              <a:lnSpc>
                <a:spcPts val="10000"/>
              </a:lnSpc>
            </a:pPr>
            <a:r>
              <a:rPr lang="en-US" sz="6600" b="1" dirty="0">
                <a:solidFill>
                  <a:schemeClr val="bg1"/>
                </a:solidFill>
                <a:latin typeface="League Spartan" charset="0"/>
                <a:ea typeface="League Spartan" charset="0"/>
                <a:cs typeface="League Spartan" charset="0"/>
              </a:rPr>
              <a:t>CONTACT US</a:t>
            </a:r>
          </a:p>
        </p:txBody>
      </p:sp>
      <p:grpSp>
        <p:nvGrpSpPr>
          <p:cNvPr id="18" name="Group 17"/>
          <p:cNvGrpSpPr/>
          <p:nvPr/>
        </p:nvGrpSpPr>
        <p:grpSpPr>
          <a:xfrm>
            <a:off x="3967175" y="3609102"/>
            <a:ext cx="1355700" cy="2361042"/>
            <a:chOff x="8280270" y="10813009"/>
            <a:chExt cx="491616" cy="856183"/>
          </a:xfrm>
          <a:solidFill>
            <a:schemeClr val="bg1"/>
          </a:solidFill>
        </p:grpSpPr>
        <p:sp>
          <p:nvSpPr>
            <p:cNvPr id="19" name="Freeform 160"/>
            <p:cNvSpPr>
              <a:spLocks noChangeArrowheads="1"/>
            </p:cNvSpPr>
            <p:nvPr/>
          </p:nvSpPr>
          <p:spPr bwMode="auto">
            <a:xfrm>
              <a:off x="8280270" y="10813009"/>
              <a:ext cx="491616" cy="856183"/>
            </a:xfrm>
            <a:custGeom>
              <a:avLst/>
              <a:gdLst>
                <a:gd name="T0" fmla="*/ 351 w 392"/>
                <a:gd name="T1" fmla="*/ 598 h 683"/>
                <a:gd name="T2" fmla="*/ 196 w 392"/>
                <a:gd name="T3" fmla="*/ 657 h 683"/>
                <a:gd name="T4" fmla="*/ 40 w 392"/>
                <a:gd name="T5" fmla="*/ 598 h 683"/>
                <a:gd name="T6" fmla="*/ 148 w 392"/>
                <a:gd name="T7" fmla="*/ 543 h 683"/>
                <a:gd name="T8" fmla="*/ 156 w 392"/>
                <a:gd name="T9" fmla="*/ 558 h 683"/>
                <a:gd name="T10" fmla="*/ 161 w 392"/>
                <a:gd name="T11" fmla="*/ 566 h 683"/>
                <a:gd name="T12" fmla="*/ 171 w 392"/>
                <a:gd name="T13" fmla="*/ 582 h 683"/>
                <a:gd name="T14" fmla="*/ 174 w 392"/>
                <a:gd name="T15" fmla="*/ 586 h 683"/>
                <a:gd name="T16" fmla="*/ 182 w 392"/>
                <a:gd name="T17" fmla="*/ 599 h 683"/>
                <a:gd name="T18" fmla="*/ 182 w 392"/>
                <a:gd name="T19" fmla="*/ 600 h 683"/>
                <a:gd name="T20" fmla="*/ 196 w 392"/>
                <a:gd name="T21" fmla="*/ 622 h 683"/>
                <a:gd name="T22" fmla="*/ 206 w 392"/>
                <a:gd name="T23" fmla="*/ 605 h 683"/>
                <a:gd name="T24" fmla="*/ 209 w 392"/>
                <a:gd name="T25" fmla="*/ 600 h 683"/>
                <a:gd name="T26" fmla="*/ 211 w 392"/>
                <a:gd name="T27" fmla="*/ 598 h 683"/>
                <a:gd name="T28" fmla="*/ 218 w 392"/>
                <a:gd name="T29" fmla="*/ 586 h 683"/>
                <a:gd name="T30" fmla="*/ 220 w 392"/>
                <a:gd name="T31" fmla="*/ 583 h 683"/>
                <a:gd name="T32" fmla="*/ 231 w 392"/>
                <a:gd name="T33" fmla="*/ 566 h 683"/>
                <a:gd name="T34" fmla="*/ 235 w 392"/>
                <a:gd name="T35" fmla="*/ 558 h 683"/>
                <a:gd name="T36" fmla="*/ 244 w 392"/>
                <a:gd name="T37" fmla="*/ 543 h 683"/>
                <a:gd name="T38" fmla="*/ 196 w 392"/>
                <a:gd name="T39" fmla="*/ 24 h 683"/>
                <a:gd name="T40" fmla="*/ 367 w 392"/>
                <a:gd name="T41" fmla="*/ 195 h 683"/>
                <a:gd name="T42" fmla="*/ 227 w 392"/>
                <a:gd name="T43" fmla="*/ 523 h 683"/>
                <a:gd name="T44" fmla="*/ 196 w 392"/>
                <a:gd name="T45" fmla="*/ 574 h 683"/>
                <a:gd name="T46" fmla="*/ 165 w 392"/>
                <a:gd name="T47" fmla="*/ 523 h 683"/>
                <a:gd name="T48" fmla="*/ 26 w 392"/>
                <a:gd name="T49" fmla="*/ 195 h 683"/>
                <a:gd name="T50" fmla="*/ 196 w 392"/>
                <a:gd name="T51" fmla="*/ 24 h 683"/>
                <a:gd name="T52" fmla="*/ 196 w 392"/>
                <a:gd name="T53" fmla="*/ 0 h 683"/>
                <a:gd name="T54" fmla="*/ 0 w 392"/>
                <a:gd name="T55" fmla="*/ 195 h 683"/>
                <a:gd name="T56" fmla="*/ 134 w 392"/>
                <a:gd name="T57" fmla="*/ 520 h 683"/>
                <a:gd name="T58" fmla="*/ 15 w 392"/>
                <a:gd name="T59" fmla="*/ 598 h 683"/>
                <a:gd name="T60" fmla="*/ 196 w 392"/>
                <a:gd name="T61" fmla="*/ 682 h 683"/>
                <a:gd name="T62" fmla="*/ 377 w 392"/>
                <a:gd name="T63" fmla="*/ 598 h 683"/>
                <a:gd name="T64" fmla="*/ 257 w 392"/>
                <a:gd name="T65" fmla="*/ 520 h 683"/>
                <a:gd name="T66" fmla="*/ 391 w 392"/>
                <a:gd name="T67" fmla="*/ 195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2" h="683">
                  <a:moveTo>
                    <a:pt x="351" y="598"/>
                  </a:moveTo>
                  <a:lnTo>
                    <a:pt x="351" y="598"/>
                  </a:lnTo>
                  <a:cubicBezTo>
                    <a:pt x="351" y="626"/>
                    <a:pt x="288" y="657"/>
                    <a:pt x="196" y="657"/>
                  </a:cubicBezTo>
                  <a:lnTo>
                    <a:pt x="196" y="657"/>
                  </a:lnTo>
                  <a:cubicBezTo>
                    <a:pt x="104" y="657"/>
                    <a:pt x="40" y="626"/>
                    <a:pt x="40" y="598"/>
                  </a:cubicBezTo>
                  <a:lnTo>
                    <a:pt x="40" y="598"/>
                  </a:lnTo>
                  <a:cubicBezTo>
                    <a:pt x="40" y="577"/>
                    <a:pt x="80" y="552"/>
                    <a:pt x="148" y="543"/>
                  </a:cubicBezTo>
                  <a:lnTo>
                    <a:pt x="148" y="543"/>
                  </a:lnTo>
                  <a:cubicBezTo>
                    <a:pt x="151" y="548"/>
                    <a:pt x="154" y="553"/>
                    <a:pt x="156" y="558"/>
                  </a:cubicBezTo>
                  <a:lnTo>
                    <a:pt x="156" y="558"/>
                  </a:lnTo>
                  <a:cubicBezTo>
                    <a:pt x="159" y="561"/>
                    <a:pt x="160" y="564"/>
                    <a:pt x="161" y="566"/>
                  </a:cubicBezTo>
                  <a:lnTo>
                    <a:pt x="161" y="566"/>
                  </a:lnTo>
                  <a:cubicBezTo>
                    <a:pt x="165" y="572"/>
                    <a:pt x="168" y="577"/>
                    <a:pt x="171" y="582"/>
                  </a:cubicBezTo>
                  <a:lnTo>
                    <a:pt x="171" y="582"/>
                  </a:lnTo>
                  <a:cubicBezTo>
                    <a:pt x="172" y="583"/>
                    <a:pt x="173" y="585"/>
                    <a:pt x="174" y="586"/>
                  </a:cubicBezTo>
                  <a:lnTo>
                    <a:pt x="174" y="586"/>
                  </a:lnTo>
                  <a:cubicBezTo>
                    <a:pt x="177" y="592"/>
                    <a:pt x="180" y="596"/>
                    <a:pt x="182" y="599"/>
                  </a:cubicBezTo>
                  <a:lnTo>
                    <a:pt x="182" y="599"/>
                  </a:lnTo>
                  <a:lnTo>
                    <a:pt x="182" y="600"/>
                  </a:lnTo>
                  <a:lnTo>
                    <a:pt x="182" y="600"/>
                  </a:lnTo>
                  <a:cubicBezTo>
                    <a:pt x="184" y="603"/>
                    <a:pt x="185" y="605"/>
                    <a:pt x="185" y="605"/>
                  </a:cubicBezTo>
                  <a:lnTo>
                    <a:pt x="196" y="622"/>
                  </a:lnTo>
                  <a:lnTo>
                    <a:pt x="206" y="605"/>
                  </a:lnTo>
                  <a:lnTo>
                    <a:pt x="206" y="605"/>
                  </a:lnTo>
                  <a:cubicBezTo>
                    <a:pt x="206" y="605"/>
                    <a:pt x="207" y="603"/>
                    <a:pt x="209" y="600"/>
                  </a:cubicBezTo>
                  <a:lnTo>
                    <a:pt x="209" y="600"/>
                  </a:lnTo>
                  <a:cubicBezTo>
                    <a:pt x="209" y="600"/>
                    <a:pt x="210" y="599"/>
                    <a:pt x="211" y="598"/>
                  </a:cubicBezTo>
                  <a:lnTo>
                    <a:pt x="211" y="598"/>
                  </a:lnTo>
                  <a:cubicBezTo>
                    <a:pt x="212" y="595"/>
                    <a:pt x="215" y="591"/>
                    <a:pt x="218" y="586"/>
                  </a:cubicBezTo>
                  <a:lnTo>
                    <a:pt x="218" y="586"/>
                  </a:lnTo>
                  <a:cubicBezTo>
                    <a:pt x="218" y="585"/>
                    <a:pt x="219" y="584"/>
                    <a:pt x="220" y="583"/>
                  </a:cubicBezTo>
                  <a:lnTo>
                    <a:pt x="220" y="583"/>
                  </a:lnTo>
                  <a:cubicBezTo>
                    <a:pt x="223" y="577"/>
                    <a:pt x="227" y="573"/>
                    <a:pt x="231" y="566"/>
                  </a:cubicBezTo>
                  <a:lnTo>
                    <a:pt x="231" y="566"/>
                  </a:lnTo>
                  <a:cubicBezTo>
                    <a:pt x="232" y="564"/>
                    <a:pt x="234" y="561"/>
                    <a:pt x="235" y="558"/>
                  </a:cubicBezTo>
                  <a:lnTo>
                    <a:pt x="235" y="558"/>
                  </a:lnTo>
                  <a:cubicBezTo>
                    <a:pt x="238" y="553"/>
                    <a:pt x="240" y="548"/>
                    <a:pt x="244" y="543"/>
                  </a:cubicBezTo>
                  <a:lnTo>
                    <a:pt x="244" y="543"/>
                  </a:lnTo>
                  <a:cubicBezTo>
                    <a:pt x="311" y="552"/>
                    <a:pt x="351" y="577"/>
                    <a:pt x="351" y="598"/>
                  </a:cubicBezTo>
                  <a:close/>
                  <a:moveTo>
                    <a:pt x="196" y="24"/>
                  </a:moveTo>
                  <a:lnTo>
                    <a:pt x="196" y="24"/>
                  </a:lnTo>
                  <a:cubicBezTo>
                    <a:pt x="289" y="24"/>
                    <a:pt x="367" y="101"/>
                    <a:pt x="367" y="195"/>
                  </a:cubicBezTo>
                  <a:lnTo>
                    <a:pt x="367" y="195"/>
                  </a:lnTo>
                  <a:cubicBezTo>
                    <a:pt x="367" y="272"/>
                    <a:pt x="279" y="433"/>
                    <a:pt x="227" y="523"/>
                  </a:cubicBezTo>
                  <a:lnTo>
                    <a:pt x="227" y="523"/>
                  </a:lnTo>
                  <a:cubicBezTo>
                    <a:pt x="214" y="545"/>
                    <a:pt x="203" y="563"/>
                    <a:pt x="196" y="574"/>
                  </a:cubicBezTo>
                  <a:lnTo>
                    <a:pt x="196" y="574"/>
                  </a:lnTo>
                  <a:cubicBezTo>
                    <a:pt x="189" y="563"/>
                    <a:pt x="178" y="545"/>
                    <a:pt x="165" y="523"/>
                  </a:cubicBezTo>
                  <a:lnTo>
                    <a:pt x="165" y="523"/>
                  </a:lnTo>
                  <a:cubicBezTo>
                    <a:pt x="112" y="433"/>
                    <a:pt x="26" y="272"/>
                    <a:pt x="26" y="195"/>
                  </a:cubicBezTo>
                  <a:lnTo>
                    <a:pt x="26" y="195"/>
                  </a:lnTo>
                  <a:cubicBezTo>
                    <a:pt x="26" y="101"/>
                    <a:pt x="102" y="24"/>
                    <a:pt x="196" y="24"/>
                  </a:cubicBezTo>
                  <a:close/>
                  <a:moveTo>
                    <a:pt x="196" y="0"/>
                  </a:moveTo>
                  <a:lnTo>
                    <a:pt x="196" y="0"/>
                  </a:lnTo>
                  <a:cubicBezTo>
                    <a:pt x="88" y="0"/>
                    <a:pt x="0" y="87"/>
                    <a:pt x="0" y="195"/>
                  </a:cubicBezTo>
                  <a:lnTo>
                    <a:pt x="0" y="195"/>
                  </a:lnTo>
                  <a:cubicBezTo>
                    <a:pt x="0" y="270"/>
                    <a:pt x="70" y="410"/>
                    <a:pt x="134" y="520"/>
                  </a:cubicBezTo>
                  <a:lnTo>
                    <a:pt x="134" y="520"/>
                  </a:lnTo>
                  <a:cubicBezTo>
                    <a:pt x="63" y="531"/>
                    <a:pt x="15" y="562"/>
                    <a:pt x="15" y="598"/>
                  </a:cubicBezTo>
                  <a:lnTo>
                    <a:pt x="15" y="598"/>
                  </a:lnTo>
                  <a:cubicBezTo>
                    <a:pt x="15" y="646"/>
                    <a:pt x="93" y="682"/>
                    <a:pt x="196" y="682"/>
                  </a:cubicBezTo>
                  <a:lnTo>
                    <a:pt x="196" y="682"/>
                  </a:lnTo>
                  <a:cubicBezTo>
                    <a:pt x="299" y="682"/>
                    <a:pt x="377" y="646"/>
                    <a:pt x="377" y="598"/>
                  </a:cubicBezTo>
                  <a:lnTo>
                    <a:pt x="377" y="598"/>
                  </a:lnTo>
                  <a:cubicBezTo>
                    <a:pt x="377" y="562"/>
                    <a:pt x="330" y="531"/>
                    <a:pt x="257" y="520"/>
                  </a:cubicBezTo>
                  <a:lnTo>
                    <a:pt x="257" y="520"/>
                  </a:lnTo>
                  <a:cubicBezTo>
                    <a:pt x="321" y="410"/>
                    <a:pt x="391" y="270"/>
                    <a:pt x="391" y="195"/>
                  </a:cubicBezTo>
                  <a:lnTo>
                    <a:pt x="391" y="195"/>
                  </a:lnTo>
                  <a:cubicBezTo>
                    <a:pt x="391" y="87"/>
                    <a:pt x="303" y="0"/>
                    <a:pt x="196"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sp>
          <p:nvSpPr>
            <p:cNvPr id="20" name="Freeform 161"/>
            <p:cNvSpPr>
              <a:spLocks noChangeArrowheads="1"/>
            </p:cNvSpPr>
            <p:nvPr/>
          </p:nvSpPr>
          <p:spPr bwMode="auto">
            <a:xfrm>
              <a:off x="8374176" y="10901387"/>
              <a:ext cx="309331" cy="309331"/>
            </a:xfrm>
            <a:custGeom>
              <a:avLst/>
              <a:gdLst>
                <a:gd name="T0" fmla="*/ 26 w 246"/>
                <a:gd name="T1" fmla="*/ 122 h 245"/>
                <a:gd name="T2" fmla="*/ 26 w 246"/>
                <a:gd name="T3" fmla="*/ 122 h 245"/>
                <a:gd name="T4" fmla="*/ 123 w 246"/>
                <a:gd name="T5" fmla="*/ 24 h 245"/>
                <a:gd name="T6" fmla="*/ 123 w 246"/>
                <a:gd name="T7" fmla="*/ 24 h 245"/>
                <a:gd name="T8" fmla="*/ 221 w 246"/>
                <a:gd name="T9" fmla="*/ 122 h 245"/>
                <a:gd name="T10" fmla="*/ 221 w 246"/>
                <a:gd name="T11" fmla="*/ 122 h 245"/>
                <a:gd name="T12" fmla="*/ 123 w 246"/>
                <a:gd name="T13" fmla="*/ 220 h 245"/>
                <a:gd name="T14" fmla="*/ 123 w 246"/>
                <a:gd name="T15" fmla="*/ 220 h 245"/>
                <a:gd name="T16" fmla="*/ 26 w 246"/>
                <a:gd name="T17" fmla="*/ 122 h 245"/>
                <a:gd name="T18" fmla="*/ 245 w 246"/>
                <a:gd name="T19" fmla="*/ 122 h 245"/>
                <a:gd name="T20" fmla="*/ 245 w 246"/>
                <a:gd name="T21" fmla="*/ 122 h 245"/>
                <a:gd name="T22" fmla="*/ 123 w 246"/>
                <a:gd name="T23" fmla="*/ 0 h 245"/>
                <a:gd name="T24" fmla="*/ 123 w 246"/>
                <a:gd name="T25" fmla="*/ 0 h 245"/>
                <a:gd name="T26" fmla="*/ 0 w 246"/>
                <a:gd name="T27" fmla="*/ 122 h 245"/>
                <a:gd name="T28" fmla="*/ 0 w 246"/>
                <a:gd name="T29" fmla="*/ 122 h 245"/>
                <a:gd name="T30" fmla="*/ 123 w 246"/>
                <a:gd name="T31" fmla="*/ 244 h 245"/>
                <a:gd name="T32" fmla="*/ 123 w 246"/>
                <a:gd name="T33" fmla="*/ 244 h 245"/>
                <a:gd name="T34" fmla="*/ 245 w 246"/>
                <a:gd name="T35" fmla="*/ 12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45">
                  <a:moveTo>
                    <a:pt x="26" y="122"/>
                  </a:moveTo>
                  <a:lnTo>
                    <a:pt x="26" y="122"/>
                  </a:lnTo>
                  <a:cubicBezTo>
                    <a:pt x="26" y="68"/>
                    <a:pt x="69" y="24"/>
                    <a:pt x="123" y="24"/>
                  </a:cubicBezTo>
                  <a:lnTo>
                    <a:pt x="123" y="24"/>
                  </a:lnTo>
                  <a:cubicBezTo>
                    <a:pt x="176" y="24"/>
                    <a:pt x="221" y="68"/>
                    <a:pt x="221" y="122"/>
                  </a:cubicBezTo>
                  <a:lnTo>
                    <a:pt x="221" y="122"/>
                  </a:lnTo>
                  <a:cubicBezTo>
                    <a:pt x="221" y="176"/>
                    <a:pt x="176" y="220"/>
                    <a:pt x="123" y="220"/>
                  </a:cubicBezTo>
                  <a:lnTo>
                    <a:pt x="123" y="220"/>
                  </a:lnTo>
                  <a:cubicBezTo>
                    <a:pt x="69" y="220"/>
                    <a:pt x="26" y="176"/>
                    <a:pt x="26" y="122"/>
                  </a:cubicBezTo>
                  <a:close/>
                  <a:moveTo>
                    <a:pt x="245" y="122"/>
                  </a:moveTo>
                  <a:lnTo>
                    <a:pt x="245" y="122"/>
                  </a:lnTo>
                  <a:cubicBezTo>
                    <a:pt x="245" y="55"/>
                    <a:pt x="190" y="0"/>
                    <a:pt x="123" y="0"/>
                  </a:cubicBezTo>
                  <a:lnTo>
                    <a:pt x="123" y="0"/>
                  </a:lnTo>
                  <a:cubicBezTo>
                    <a:pt x="55" y="0"/>
                    <a:pt x="0" y="55"/>
                    <a:pt x="0" y="122"/>
                  </a:cubicBezTo>
                  <a:lnTo>
                    <a:pt x="0" y="122"/>
                  </a:lnTo>
                  <a:cubicBezTo>
                    <a:pt x="0" y="190"/>
                    <a:pt x="55" y="244"/>
                    <a:pt x="123" y="244"/>
                  </a:cubicBezTo>
                  <a:lnTo>
                    <a:pt x="123" y="244"/>
                  </a:lnTo>
                  <a:cubicBezTo>
                    <a:pt x="190" y="244"/>
                    <a:pt x="245" y="190"/>
                    <a:pt x="245" y="12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grpSp>
      <p:sp>
        <p:nvSpPr>
          <p:cNvPr id="25" name="TextBox 24"/>
          <p:cNvSpPr txBox="1"/>
          <p:nvPr/>
        </p:nvSpPr>
        <p:spPr>
          <a:xfrm>
            <a:off x="13573317" y="7427550"/>
            <a:ext cx="2931123" cy="461665"/>
          </a:xfrm>
          <a:prstGeom prst="rect">
            <a:avLst/>
          </a:prstGeom>
          <a:noFill/>
        </p:spPr>
        <p:txBody>
          <a:bodyPr wrap="none" rtlCol="0" anchor="ctr" anchorCtr="0">
            <a:spAutoFit/>
          </a:bodyPr>
          <a:lstStyle/>
          <a:p>
            <a:r>
              <a:rPr lang="en-US" sz="2400" dirty="0">
                <a:solidFill>
                  <a:schemeClr val="tx2"/>
                </a:solidFill>
                <a:latin typeface="Open Sans" charset="0"/>
                <a:ea typeface="Open Sans" charset="0"/>
                <a:cs typeface="Open Sans" charset="0"/>
              </a:rPr>
              <a:t>www.rsjoomla.com</a:t>
            </a:r>
          </a:p>
        </p:txBody>
      </p:sp>
      <p:sp>
        <p:nvSpPr>
          <p:cNvPr id="27" name="TextBox 26"/>
          <p:cNvSpPr txBox="1"/>
          <p:nvPr/>
        </p:nvSpPr>
        <p:spPr>
          <a:xfrm>
            <a:off x="13502617" y="5608283"/>
            <a:ext cx="4476162" cy="461665"/>
          </a:xfrm>
          <a:prstGeom prst="rect">
            <a:avLst/>
          </a:prstGeom>
          <a:noFill/>
        </p:spPr>
        <p:txBody>
          <a:bodyPr wrap="none" rtlCol="0" anchor="ctr" anchorCtr="0">
            <a:spAutoFit/>
          </a:bodyPr>
          <a:lstStyle/>
          <a:p>
            <a:r>
              <a:rPr lang="en-US" sz="2400" dirty="0">
                <a:solidFill>
                  <a:schemeClr val="tx2"/>
                </a:solidFill>
                <a:latin typeface="Open Sans" charset="0"/>
                <a:ea typeface="Open Sans" charset="0"/>
                <a:cs typeface="Open Sans" charset="0"/>
              </a:rPr>
              <a:t>supporttickets@rsjoomla.com</a:t>
            </a:r>
          </a:p>
        </p:txBody>
      </p:sp>
      <p:sp>
        <p:nvSpPr>
          <p:cNvPr id="30" name="Oval 29"/>
          <p:cNvSpPr/>
          <p:nvPr/>
        </p:nvSpPr>
        <p:spPr>
          <a:xfrm>
            <a:off x="12212970" y="7137219"/>
            <a:ext cx="1042330" cy="10423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32" name="Oval 31"/>
          <p:cNvSpPr/>
          <p:nvPr/>
        </p:nvSpPr>
        <p:spPr>
          <a:xfrm>
            <a:off x="12226925" y="5354808"/>
            <a:ext cx="1042330" cy="10423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34" name="Shape 2934"/>
          <p:cNvSpPr/>
          <p:nvPr/>
        </p:nvSpPr>
        <p:spPr>
          <a:xfrm>
            <a:off x="12530987" y="7379056"/>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tx2"/>
              </a:solidFill>
              <a:latin typeface="Open Sans" charset="0"/>
              <a:ea typeface="Open Sans" charset="0"/>
              <a:cs typeface="Open Sans" charset="0"/>
            </a:endParaRPr>
          </a:p>
        </p:txBody>
      </p:sp>
      <p:sp>
        <p:nvSpPr>
          <p:cNvPr id="35" name="Shape 2944"/>
          <p:cNvSpPr/>
          <p:nvPr/>
        </p:nvSpPr>
        <p:spPr>
          <a:xfrm>
            <a:off x="12479509" y="8919630"/>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tx2"/>
              </a:solidFill>
              <a:latin typeface="Open Sans" charset="0"/>
              <a:ea typeface="Open Sans" charset="0"/>
              <a:cs typeface="Open Sans" charset="0"/>
            </a:endParaRPr>
          </a:p>
        </p:txBody>
      </p:sp>
      <p:sp>
        <p:nvSpPr>
          <p:cNvPr id="36" name="Shape 2836"/>
          <p:cNvSpPr/>
          <p:nvPr/>
        </p:nvSpPr>
        <p:spPr>
          <a:xfrm>
            <a:off x="12468762" y="5672825"/>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tx2"/>
              </a:solidFill>
              <a:latin typeface="Open Sans" charset="0"/>
              <a:ea typeface="Open Sans" charset="0"/>
              <a:cs typeface="Open Sans" charset="0"/>
            </a:endParaRPr>
          </a:p>
        </p:txBody>
      </p:sp>
      <p:sp>
        <p:nvSpPr>
          <p:cNvPr id="37" name="Shape 2643"/>
          <p:cNvSpPr/>
          <p:nvPr/>
        </p:nvSpPr>
        <p:spPr>
          <a:xfrm>
            <a:off x="12618031" y="3850940"/>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tx2"/>
              </a:solidFill>
              <a:latin typeface="Open Sans" charset="0"/>
              <a:ea typeface="Open Sans" charset="0"/>
              <a:cs typeface="Open Sans" charset="0"/>
            </a:endParaRPr>
          </a:p>
        </p:txBody>
      </p:sp>
    </p:spTree>
    <p:extLst>
      <p:ext uri="{BB962C8B-B14F-4D97-AF65-F5344CB8AC3E}">
        <p14:creationId xmlns:p14="http://schemas.microsoft.com/office/powerpoint/2010/main" val="17425237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7770256" y="743713"/>
            <a:ext cx="8847294" cy="1374735"/>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TABLE OF CONTENT</a:t>
            </a:r>
          </a:p>
        </p:txBody>
      </p:sp>
      <p:sp>
        <p:nvSpPr>
          <p:cNvPr id="92" name="TextBox 91"/>
          <p:cNvSpPr txBox="1"/>
          <p:nvPr/>
        </p:nvSpPr>
        <p:spPr>
          <a:xfrm>
            <a:off x="10969581" y="1963881"/>
            <a:ext cx="2444901" cy="523220"/>
          </a:xfrm>
          <a:prstGeom prst="rect">
            <a:avLst/>
          </a:prstGeom>
          <a:noFill/>
        </p:spPr>
        <p:txBody>
          <a:bodyPr wrap="none" rtlCol="0" anchor="ctr" anchorCtr="0">
            <a:spAutoFit/>
          </a:bodyPr>
          <a:lstStyle/>
          <a:p>
            <a:pPr algn="ctr"/>
            <a:r>
              <a:rPr lang="en-US" sz="2800" b="1" dirty="0">
                <a:solidFill>
                  <a:schemeClr val="tx1">
                    <a:lumMod val="40000"/>
                    <a:lumOff val="60000"/>
                  </a:schemeClr>
                </a:solidFill>
                <a:latin typeface="Open Sans" charset="0"/>
                <a:ea typeface="Open Sans" charset="0"/>
                <a:cs typeface="Open Sans" charset="0"/>
              </a:rPr>
              <a:t>Let us begin!</a:t>
            </a:r>
          </a:p>
        </p:txBody>
      </p:sp>
      <p:sp>
        <p:nvSpPr>
          <p:cNvPr id="41" name="TextBox 40"/>
          <p:cNvSpPr txBox="1"/>
          <p:nvPr/>
        </p:nvSpPr>
        <p:spPr>
          <a:xfrm>
            <a:off x="15192573" y="9193806"/>
            <a:ext cx="3084947"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FORM SHOWCASE</a:t>
            </a:r>
          </a:p>
        </p:txBody>
      </p:sp>
      <p:sp>
        <p:nvSpPr>
          <p:cNvPr id="42" name="Subtitle 2"/>
          <p:cNvSpPr txBox="1">
            <a:spLocks/>
          </p:cNvSpPr>
          <p:nvPr/>
        </p:nvSpPr>
        <p:spPr>
          <a:xfrm>
            <a:off x="15082026" y="9798604"/>
            <a:ext cx="7631693"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We will build a GDPR compliant form on the spot.</a:t>
            </a:r>
          </a:p>
        </p:txBody>
      </p:sp>
      <p:sp>
        <p:nvSpPr>
          <p:cNvPr id="43" name="TextBox 42"/>
          <p:cNvSpPr txBox="1"/>
          <p:nvPr/>
        </p:nvSpPr>
        <p:spPr>
          <a:xfrm>
            <a:off x="15192573" y="3988760"/>
            <a:ext cx="5884624" cy="553998"/>
          </a:xfrm>
          <a:prstGeom prst="rect">
            <a:avLst/>
          </a:prstGeom>
          <a:noFill/>
        </p:spPr>
        <p:txBody>
          <a:bodyPr wrap="none" rtlCol="0" anchor="ctr" anchorCtr="0">
            <a:spAutoFit/>
          </a:bodyPr>
          <a:lstStyle/>
          <a:p>
            <a:r>
              <a:rPr lang="en-US" sz="3000" b="1" dirty="0" smtClean="0">
                <a:solidFill>
                  <a:schemeClr val="tx2"/>
                </a:solidFill>
                <a:latin typeface="League Spartan" charset="0"/>
                <a:ea typeface="League Spartan" charset="0"/>
                <a:cs typeface="League Spartan" charset="0"/>
              </a:rPr>
              <a:t>INTRODUCING RSFORM!PRO</a:t>
            </a:r>
            <a:endParaRPr lang="en-US" sz="3000" b="1" dirty="0">
              <a:solidFill>
                <a:schemeClr val="tx2"/>
              </a:solidFill>
              <a:latin typeface="League Spartan" charset="0"/>
              <a:ea typeface="League Spartan" charset="0"/>
              <a:cs typeface="League Spartan" charset="0"/>
            </a:endParaRPr>
          </a:p>
        </p:txBody>
      </p:sp>
      <p:sp>
        <p:nvSpPr>
          <p:cNvPr id="44" name="Subtitle 2"/>
          <p:cNvSpPr txBox="1">
            <a:spLocks/>
          </p:cNvSpPr>
          <p:nvPr/>
        </p:nvSpPr>
        <p:spPr>
          <a:xfrm>
            <a:off x="15082026" y="4593558"/>
            <a:ext cx="7631693"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Provide a short explanation on why forms need to be adjusted for GDPR.</a:t>
            </a:r>
          </a:p>
        </p:txBody>
      </p:sp>
      <p:sp>
        <p:nvSpPr>
          <p:cNvPr id="46" name="TextBox 45"/>
          <p:cNvSpPr txBox="1"/>
          <p:nvPr/>
        </p:nvSpPr>
        <p:spPr>
          <a:xfrm>
            <a:off x="15192573" y="6567837"/>
            <a:ext cx="7130285"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GDPR SOLUTIONS IN </a:t>
            </a:r>
            <a:r>
              <a:rPr lang="en-US" sz="3000" b="1" dirty="0" smtClean="0">
                <a:solidFill>
                  <a:schemeClr val="tx2"/>
                </a:solidFill>
                <a:latin typeface="League Spartan" charset="0"/>
                <a:ea typeface="League Spartan" charset="0"/>
                <a:cs typeface="League Spartan" charset="0"/>
              </a:rPr>
              <a:t>RSFORM!PRO</a:t>
            </a:r>
            <a:endParaRPr lang="en-US" sz="3000" b="1" dirty="0">
              <a:solidFill>
                <a:schemeClr val="tx2"/>
              </a:solidFill>
              <a:latin typeface="League Spartan" charset="0"/>
              <a:ea typeface="League Spartan" charset="0"/>
              <a:cs typeface="League Spartan" charset="0"/>
            </a:endParaRPr>
          </a:p>
        </p:txBody>
      </p:sp>
      <p:sp>
        <p:nvSpPr>
          <p:cNvPr id="49" name="Subtitle 2"/>
          <p:cNvSpPr txBox="1">
            <a:spLocks/>
          </p:cNvSpPr>
          <p:nvPr/>
        </p:nvSpPr>
        <p:spPr>
          <a:xfrm>
            <a:off x="15082026" y="7172635"/>
            <a:ext cx="7631693"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The steps you need to take to make sure your forms follow the standard.</a:t>
            </a:r>
          </a:p>
        </p:txBody>
      </p:sp>
      <p:sp>
        <p:nvSpPr>
          <p:cNvPr id="63" name="TextBox 62"/>
          <p:cNvSpPr txBox="1"/>
          <p:nvPr/>
        </p:nvSpPr>
        <p:spPr>
          <a:xfrm>
            <a:off x="13505711" y="6416087"/>
            <a:ext cx="1027845" cy="2035044"/>
          </a:xfrm>
          <a:prstGeom prst="rect">
            <a:avLst/>
          </a:prstGeom>
          <a:noFill/>
        </p:spPr>
        <p:txBody>
          <a:bodyPr wrap="none" tIns="640080" rtlCol="0">
            <a:spAutoFit/>
          </a:bodyPr>
          <a:lstStyle/>
          <a:p>
            <a:pPr algn="ctr">
              <a:lnSpc>
                <a:spcPts val="10000"/>
              </a:lnSpc>
            </a:pPr>
            <a:r>
              <a:rPr lang="en-US" sz="11500" b="1" dirty="0">
                <a:solidFill>
                  <a:schemeClr val="accent5"/>
                </a:solidFill>
                <a:latin typeface="Open Sans" charset="0"/>
                <a:ea typeface="Open Sans" charset="0"/>
                <a:cs typeface="Open Sans" charset="0"/>
              </a:rPr>
              <a:t>5</a:t>
            </a:r>
          </a:p>
        </p:txBody>
      </p:sp>
      <p:sp>
        <p:nvSpPr>
          <p:cNvPr id="64" name="TextBox 63"/>
          <p:cNvSpPr txBox="1"/>
          <p:nvPr/>
        </p:nvSpPr>
        <p:spPr>
          <a:xfrm>
            <a:off x="13505711" y="8971512"/>
            <a:ext cx="1027845" cy="2035044"/>
          </a:xfrm>
          <a:prstGeom prst="rect">
            <a:avLst/>
          </a:prstGeom>
          <a:noFill/>
        </p:spPr>
        <p:txBody>
          <a:bodyPr wrap="none" tIns="640080" rtlCol="0">
            <a:spAutoFit/>
          </a:bodyPr>
          <a:lstStyle/>
          <a:p>
            <a:pPr algn="ctr">
              <a:lnSpc>
                <a:spcPts val="10000"/>
              </a:lnSpc>
            </a:pPr>
            <a:r>
              <a:rPr lang="en-US" sz="11500" b="1" dirty="0">
                <a:solidFill>
                  <a:schemeClr val="accent6"/>
                </a:solidFill>
                <a:latin typeface="Open Sans" charset="0"/>
                <a:ea typeface="Open Sans" charset="0"/>
                <a:cs typeface="Open Sans" charset="0"/>
              </a:rPr>
              <a:t>6</a:t>
            </a:r>
          </a:p>
        </p:txBody>
      </p:sp>
      <p:sp>
        <p:nvSpPr>
          <p:cNvPr id="65" name="TextBox 64"/>
          <p:cNvSpPr txBox="1"/>
          <p:nvPr/>
        </p:nvSpPr>
        <p:spPr>
          <a:xfrm>
            <a:off x="13505711" y="3814088"/>
            <a:ext cx="1027846" cy="2035044"/>
          </a:xfrm>
          <a:prstGeom prst="rect">
            <a:avLst/>
          </a:prstGeom>
          <a:noFill/>
        </p:spPr>
        <p:txBody>
          <a:bodyPr wrap="none" tIns="640080" rtlCol="0">
            <a:spAutoFit/>
          </a:bodyPr>
          <a:lstStyle/>
          <a:p>
            <a:pPr algn="ctr">
              <a:lnSpc>
                <a:spcPts val="10000"/>
              </a:lnSpc>
            </a:pPr>
            <a:r>
              <a:rPr lang="en-US" sz="11500" b="1" dirty="0">
                <a:solidFill>
                  <a:schemeClr val="accent4"/>
                </a:solidFill>
                <a:latin typeface="Open Sans" charset="0"/>
                <a:ea typeface="Open Sans" charset="0"/>
                <a:cs typeface="Open Sans" charset="0"/>
              </a:rPr>
              <a:t>4</a:t>
            </a:r>
          </a:p>
        </p:txBody>
      </p:sp>
      <p:sp>
        <p:nvSpPr>
          <p:cNvPr id="66" name="TextBox 65"/>
          <p:cNvSpPr txBox="1"/>
          <p:nvPr/>
        </p:nvSpPr>
        <p:spPr>
          <a:xfrm>
            <a:off x="3662213" y="9193806"/>
            <a:ext cx="7987892"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THE THREE MOST IMPORTANT ASPECTS OF GDPR</a:t>
            </a:r>
          </a:p>
        </p:txBody>
      </p:sp>
      <p:sp>
        <p:nvSpPr>
          <p:cNvPr id="67" name="Subtitle 2"/>
          <p:cNvSpPr txBox="1">
            <a:spLocks/>
          </p:cNvSpPr>
          <p:nvPr/>
        </p:nvSpPr>
        <p:spPr>
          <a:xfrm>
            <a:off x="3551666" y="9798604"/>
            <a:ext cx="7631693"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These are the main principles of the new standard. </a:t>
            </a:r>
          </a:p>
        </p:txBody>
      </p:sp>
      <p:sp>
        <p:nvSpPr>
          <p:cNvPr id="68" name="TextBox 67"/>
          <p:cNvSpPr txBox="1"/>
          <p:nvPr/>
        </p:nvSpPr>
        <p:spPr>
          <a:xfrm>
            <a:off x="3662213" y="3988760"/>
            <a:ext cx="1946367"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ABOUT ME</a:t>
            </a:r>
          </a:p>
        </p:txBody>
      </p:sp>
      <p:sp>
        <p:nvSpPr>
          <p:cNvPr id="71" name="Subtitle 2"/>
          <p:cNvSpPr txBox="1">
            <a:spLocks/>
          </p:cNvSpPr>
          <p:nvPr/>
        </p:nvSpPr>
        <p:spPr>
          <a:xfrm>
            <a:off x="3551666" y="4593558"/>
            <a:ext cx="7631693" cy="72257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Nice to meet you!</a:t>
            </a:r>
          </a:p>
        </p:txBody>
      </p:sp>
      <p:sp>
        <p:nvSpPr>
          <p:cNvPr id="72" name="TextBox 71"/>
          <p:cNvSpPr txBox="1"/>
          <p:nvPr/>
        </p:nvSpPr>
        <p:spPr>
          <a:xfrm>
            <a:off x="3662213" y="6567837"/>
            <a:ext cx="2535053"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WHAT IS GDPR</a:t>
            </a:r>
          </a:p>
        </p:txBody>
      </p:sp>
      <p:sp>
        <p:nvSpPr>
          <p:cNvPr id="73" name="Subtitle 2"/>
          <p:cNvSpPr txBox="1">
            <a:spLocks/>
          </p:cNvSpPr>
          <p:nvPr/>
        </p:nvSpPr>
        <p:spPr>
          <a:xfrm>
            <a:off x="3551666" y="7172635"/>
            <a:ext cx="7631693" cy="72257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Let’s start with what exactly is the GDPR.</a:t>
            </a:r>
          </a:p>
        </p:txBody>
      </p:sp>
      <p:sp>
        <p:nvSpPr>
          <p:cNvPr id="74" name="TextBox 73"/>
          <p:cNvSpPr txBox="1"/>
          <p:nvPr/>
        </p:nvSpPr>
        <p:spPr>
          <a:xfrm>
            <a:off x="1975351" y="6416087"/>
            <a:ext cx="1027845" cy="2035044"/>
          </a:xfrm>
          <a:prstGeom prst="rect">
            <a:avLst/>
          </a:prstGeom>
          <a:noFill/>
        </p:spPr>
        <p:txBody>
          <a:bodyPr wrap="none" tIns="640080" rtlCol="0">
            <a:spAutoFit/>
          </a:bodyPr>
          <a:lstStyle/>
          <a:p>
            <a:pPr algn="ctr">
              <a:lnSpc>
                <a:spcPts val="10000"/>
              </a:lnSpc>
            </a:pPr>
            <a:r>
              <a:rPr lang="en-US" sz="11500" b="1" dirty="0">
                <a:solidFill>
                  <a:schemeClr val="accent2"/>
                </a:solidFill>
                <a:latin typeface="Open Sans" charset="0"/>
                <a:ea typeface="Open Sans" charset="0"/>
                <a:cs typeface="Open Sans" charset="0"/>
              </a:rPr>
              <a:t>2</a:t>
            </a:r>
          </a:p>
        </p:txBody>
      </p:sp>
      <p:sp>
        <p:nvSpPr>
          <p:cNvPr id="75" name="TextBox 74"/>
          <p:cNvSpPr txBox="1"/>
          <p:nvPr/>
        </p:nvSpPr>
        <p:spPr>
          <a:xfrm>
            <a:off x="1975351" y="8971512"/>
            <a:ext cx="1027845" cy="2035044"/>
          </a:xfrm>
          <a:prstGeom prst="rect">
            <a:avLst/>
          </a:prstGeom>
          <a:noFill/>
        </p:spPr>
        <p:txBody>
          <a:bodyPr wrap="none" tIns="640080" rtlCol="0">
            <a:spAutoFit/>
          </a:bodyPr>
          <a:lstStyle/>
          <a:p>
            <a:pPr algn="ctr">
              <a:lnSpc>
                <a:spcPts val="10000"/>
              </a:lnSpc>
            </a:pPr>
            <a:r>
              <a:rPr lang="en-US" sz="11500" b="1" dirty="0">
                <a:solidFill>
                  <a:schemeClr val="accent3"/>
                </a:solidFill>
                <a:latin typeface="Open Sans" charset="0"/>
                <a:ea typeface="Open Sans" charset="0"/>
                <a:cs typeface="Open Sans" charset="0"/>
              </a:rPr>
              <a:t>3</a:t>
            </a:r>
          </a:p>
        </p:txBody>
      </p:sp>
      <p:sp>
        <p:nvSpPr>
          <p:cNvPr id="76" name="TextBox 75"/>
          <p:cNvSpPr txBox="1"/>
          <p:nvPr/>
        </p:nvSpPr>
        <p:spPr>
          <a:xfrm>
            <a:off x="1975351" y="3814088"/>
            <a:ext cx="1027846" cy="2035044"/>
          </a:xfrm>
          <a:prstGeom prst="rect">
            <a:avLst/>
          </a:prstGeom>
          <a:noFill/>
        </p:spPr>
        <p:txBody>
          <a:bodyPr wrap="none" tIns="640080" rtlCol="0">
            <a:spAutoFit/>
          </a:bodyPr>
          <a:lstStyle/>
          <a:p>
            <a:pPr algn="ctr">
              <a:lnSpc>
                <a:spcPts val="10000"/>
              </a:lnSpc>
            </a:pPr>
            <a:r>
              <a:rPr lang="en-US" sz="11500" b="1" dirty="0">
                <a:solidFill>
                  <a:schemeClr val="accent1"/>
                </a:solidFill>
                <a:latin typeface="Open Sans" charset="0"/>
                <a:ea typeface="Open Sans" charset="0"/>
                <a:cs typeface="Open Sans" charset="0"/>
              </a:rPr>
              <a:t>1</a:t>
            </a:r>
          </a:p>
        </p:txBody>
      </p:sp>
    </p:spTree>
    <p:extLst>
      <p:ext uri="{BB962C8B-B14F-4D97-AF65-F5344CB8AC3E}">
        <p14:creationId xmlns:p14="http://schemas.microsoft.com/office/powerpoint/2010/main" val="17703458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91023" y="4693462"/>
            <a:ext cx="19786627" cy="5977054"/>
          </a:xfrm>
          <a:prstGeom prst="rect">
            <a:avLst/>
          </a:prstGeom>
          <a:gradFill flip="none" rotWithShape="1">
            <a:gsLst>
              <a:gs pos="1000">
                <a:schemeClr val="accent1">
                  <a:alpha val="89000"/>
                </a:schemeClr>
              </a:gs>
              <a:gs pos="100000">
                <a:schemeClr val="accent6">
                  <a:alpha val="9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pic>
        <p:nvPicPr>
          <p:cNvPr id="13" name="Picture Placeholder 12">
            <a:extLst>
              <a:ext uri="{FF2B5EF4-FFF2-40B4-BE49-F238E27FC236}">
                <a16:creationId xmlns:a16="http://schemas.microsoft.com/office/drawing/2014/main" id="{76505804-0DF0-4F87-ADA7-1ECC95E8A4BF}"/>
              </a:ext>
            </a:extLst>
          </p:cNvPr>
          <p:cNvPicPr>
            <a:picLocks noGrp="1" noChangeAspect="1"/>
          </p:cNvPicPr>
          <p:nvPr>
            <p:ph type="pic" sz="quarter" idx="18"/>
          </p:nvPr>
        </p:nvPicPr>
        <p:blipFill>
          <a:blip r:embed="rId3" cstate="email">
            <a:extLst>
              <a:ext uri="{28A0092B-C50C-407E-A947-70E740481C1C}">
                <a14:useLocalDpi xmlns:a14="http://schemas.microsoft.com/office/drawing/2010/main" val="0"/>
              </a:ext>
            </a:extLst>
          </a:blip>
          <a:srcRect t="25834" b="25834"/>
          <a:stretch>
            <a:fillRect/>
          </a:stretch>
        </p:blipFill>
        <p:spPr>
          <a:solidFill>
            <a:schemeClr val="accent3">
              <a:lumMod val="75000"/>
            </a:schemeClr>
          </a:solidFill>
        </p:spPr>
      </p:pic>
      <p:pic>
        <p:nvPicPr>
          <p:cNvPr id="6" name="Picture Placeholder 5">
            <a:extLst>
              <a:ext uri="{FF2B5EF4-FFF2-40B4-BE49-F238E27FC236}">
                <a16:creationId xmlns:a16="http://schemas.microsoft.com/office/drawing/2014/main" id="{22D7650E-9373-4738-A14A-1947E89A56EE}"/>
              </a:ext>
            </a:extLst>
          </p:cNvPr>
          <p:cNvPicPr>
            <a:picLocks noGrp="1" noChangeAspect="1"/>
          </p:cNvPicPr>
          <p:nvPr>
            <p:ph type="pic" sz="quarter" idx="17"/>
          </p:nvPr>
        </p:nvPicPr>
        <p:blipFill>
          <a:blip r:embed="rId4" cstate="email">
            <a:extLst>
              <a:ext uri="{28A0092B-C50C-407E-A947-70E740481C1C}">
                <a14:useLocalDpi xmlns:a14="http://schemas.microsoft.com/office/drawing/2010/main" val="0"/>
              </a:ext>
            </a:extLst>
          </a:blip>
          <a:srcRect l="13801" r="13801"/>
          <a:stretch>
            <a:fillRect/>
          </a:stretch>
        </p:blipFill>
        <p:spPr/>
      </p:pic>
      <p:sp>
        <p:nvSpPr>
          <p:cNvPr id="2" name="TextBox 1"/>
          <p:cNvSpPr txBox="1"/>
          <p:nvPr/>
        </p:nvSpPr>
        <p:spPr>
          <a:xfrm>
            <a:off x="8889097" y="743713"/>
            <a:ext cx="6609630" cy="1277594"/>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HELLO EVERYONE!</a:t>
            </a:r>
          </a:p>
        </p:txBody>
      </p:sp>
      <p:sp>
        <p:nvSpPr>
          <p:cNvPr id="3" name="TextBox 2"/>
          <p:cNvSpPr txBox="1"/>
          <p:nvPr/>
        </p:nvSpPr>
        <p:spPr>
          <a:xfrm>
            <a:off x="11084197" y="1963881"/>
            <a:ext cx="2215671" cy="523220"/>
          </a:xfrm>
          <a:prstGeom prst="rect">
            <a:avLst/>
          </a:prstGeom>
          <a:noFill/>
        </p:spPr>
        <p:txBody>
          <a:bodyPr wrap="none" rtlCol="0" anchor="ctr" anchorCtr="0">
            <a:spAutoFit/>
          </a:bodyPr>
          <a:lstStyle/>
          <a:p>
            <a:pPr algn="ctr"/>
            <a:r>
              <a:rPr lang="en-US" sz="2800" b="1" dirty="0">
                <a:solidFill>
                  <a:schemeClr val="tx1">
                    <a:lumMod val="40000"/>
                    <a:lumOff val="60000"/>
                  </a:schemeClr>
                </a:solidFill>
                <a:latin typeface="Open Sans" charset="0"/>
                <a:ea typeface="Open Sans" charset="0"/>
                <a:cs typeface="Open Sans" charset="0"/>
              </a:rPr>
              <a:t>My name is</a:t>
            </a:r>
          </a:p>
        </p:txBody>
      </p:sp>
      <p:sp>
        <p:nvSpPr>
          <p:cNvPr id="9" name="TextBox 8"/>
          <p:cNvSpPr txBox="1"/>
          <p:nvPr/>
        </p:nvSpPr>
        <p:spPr>
          <a:xfrm>
            <a:off x="10633850" y="5762972"/>
            <a:ext cx="6184385" cy="1324978"/>
          </a:xfrm>
          <a:prstGeom prst="rect">
            <a:avLst/>
          </a:prstGeom>
          <a:noFill/>
        </p:spPr>
        <p:txBody>
          <a:bodyPr wrap="none" rtlCol="0">
            <a:spAutoFit/>
          </a:bodyPr>
          <a:lstStyle/>
          <a:p>
            <a:pPr>
              <a:lnSpc>
                <a:spcPts val="10000"/>
              </a:lnSpc>
            </a:pPr>
            <a:r>
              <a:rPr lang="en-US" sz="8000" b="1" dirty="0">
                <a:solidFill>
                  <a:schemeClr val="bg1"/>
                </a:solidFill>
                <a:latin typeface="League Spartan" charset="0"/>
                <a:ea typeface="League Spartan" charset="0"/>
                <a:cs typeface="League Spartan" charset="0"/>
              </a:rPr>
              <a:t>Andrei Cristea</a:t>
            </a:r>
          </a:p>
        </p:txBody>
      </p:sp>
      <p:sp>
        <p:nvSpPr>
          <p:cNvPr id="10" name="TextBox 9"/>
          <p:cNvSpPr txBox="1"/>
          <p:nvPr/>
        </p:nvSpPr>
        <p:spPr>
          <a:xfrm>
            <a:off x="10608450" y="7553520"/>
            <a:ext cx="5183214" cy="553998"/>
          </a:xfrm>
          <a:prstGeom prst="rect">
            <a:avLst/>
          </a:prstGeom>
          <a:noFill/>
        </p:spPr>
        <p:txBody>
          <a:bodyPr wrap="none" rtlCol="0" anchor="ctr" anchorCtr="0">
            <a:spAutoFit/>
          </a:bodyPr>
          <a:lstStyle/>
          <a:p>
            <a:r>
              <a:rPr lang="en-US" sz="3000" b="1" dirty="0">
                <a:solidFill>
                  <a:schemeClr val="bg1"/>
                </a:solidFill>
                <a:latin typeface="Open Sans" charset="0"/>
                <a:ea typeface="Open Sans" charset="0"/>
                <a:cs typeface="Open Sans" charset="0"/>
              </a:rPr>
              <a:t>Senior Support Technician</a:t>
            </a:r>
          </a:p>
        </p:txBody>
      </p:sp>
      <p:sp>
        <p:nvSpPr>
          <p:cNvPr id="11" name="Subtitle 2"/>
          <p:cNvSpPr txBox="1">
            <a:spLocks/>
          </p:cNvSpPr>
          <p:nvPr/>
        </p:nvSpPr>
        <p:spPr>
          <a:xfrm>
            <a:off x="10464986" y="8158318"/>
            <a:ext cx="13190809" cy="72257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bg1"/>
                </a:solidFill>
                <a:latin typeface="Open Sans" charset="0"/>
                <a:ea typeface="Open Sans" charset="0"/>
                <a:cs typeface="Open Sans" charset="0"/>
              </a:rPr>
              <a:t>I will provide a small portion of my history with Joomla!</a:t>
            </a:r>
          </a:p>
        </p:txBody>
      </p:sp>
    </p:spTree>
    <p:extLst>
      <p:ext uri="{BB962C8B-B14F-4D97-AF65-F5344CB8AC3E}">
        <p14:creationId xmlns:p14="http://schemas.microsoft.com/office/powerpoint/2010/main" val="10876231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3314439" y="743713"/>
            <a:ext cx="5358776" cy="1277594"/>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WHAT IS GDPR</a:t>
            </a:r>
          </a:p>
        </p:txBody>
      </p:sp>
      <p:sp>
        <p:nvSpPr>
          <p:cNvPr id="55" name="TextBox 54"/>
          <p:cNvSpPr txBox="1"/>
          <p:nvPr/>
        </p:nvSpPr>
        <p:spPr>
          <a:xfrm>
            <a:off x="3795681" y="1963881"/>
            <a:ext cx="4392549" cy="523220"/>
          </a:xfrm>
          <a:prstGeom prst="rect">
            <a:avLst/>
          </a:prstGeom>
          <a:noFill/>
        </p:spPr>
        <p:txBody>
          <a:bodyPr wrap="none" rtlCol="0" anchor="ctr" anchorCtr="0">
            <a:spAutoFit/>
          </a:bodyPr>
          <a:lstStyle/>
          <a:p>
            <a:pPr algn="ctr"/>
            <a:r>
              <a:rPr lang="en-US" sz="2800" b="1" dirty="0">
                <a:solidFill>
                  <a:schemeClr val="tx1">
                    <a:lumMod val="40000"/>
                    <a:lumOff val="60000"/>
                  </a:schemeClr>
                </a:solidFill>
                <a:latin typeface="Open Sans" charset="0"/>
                <a:ea typeface="Open Sans" charset="0"/>
                <a:cs typeface="Open Sans" charset="0"/>
              </a:rPr>
              <a:t>and why was it started.</a:t>
            </a:r>
          </a:p>
        </p:txBody>
      </p:sp>
      <p:sp>
        <p:nvSpPr>
          <p:cNvPr id="56" name="Subtitle 2"/>
          <p:cNvSpPr txBox="1">
            <a:spLocks/>
          </p:cNvSpPr>
          <p:nvPr/>
        </p:nvSpPr>
        <p:spPr>
          <a:xfrm>
            <a:off x="1558924" y="3093289"/>
            <a:ext cx="9503085" cy="924336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a:solidFill>
                  <a:schemeClr val="tx1"/>
                </a:solidFill>
                <a:latin typeface="Open Sans" charset="0"/>
                <a:ea typeface="Open Sans" charset="0"/>
                <a:cs typeface="Open Sans" charset="0"/>
              </a:rPr>
              <a:t>The General Data Protection Regulation, or GDPR, is a regulation in EU Law on data protection and privacy for all individuals within the European Union and the European Economic Area.</a:t>
            </a:r>
          </a:p>
          <a:p>
            <a:pPr>
              <a:lnSpc>
                <a:spcPts val="4300"/>
              </a:lnSpc>
            </a:pPr>
            <a:r>
              <a:rPr lang="en-US" sz="2700" dirty="0">
                <a:solidFill>
                  <a:schemeClr val="tx1"/>
                </a:solidFill>
                <a:latin typeface="Open Sans" charset="0"/>
                <a:ea typeface="Open Sans" charset="0"/>
                <a:cs typeface="Open Sans" charset="0"/>
              </a:rPr>
              <a:t>The GDPR aims primarily to give control to individuals over their personal data and to simplify the regulatory environment for international business by unifying the regulation within the EU.</a:t>
            </a:r>
          </a:p>
          <a:p>
            <a:pPr>
              <a:lnSpc>
                <a:spcPts val="4300"/>
              </a:lnSpc>
            </a:pPr>
            <a:r>
              <a:rPr lang="en-US" sz="2700" dirty="0">
                <a:solidFill>
                  <a:schemeClr val="tx1"/>
                </a:solidFill>
                <a:latin typeface="Open Sans" charset="0"/>
                <a:ea typeface="Open Sans" charset="0"/>
                <a:cs typeface="Open Sans" charset="0"/>
              </a:rPr>
              <a:t>By personal data we are referring to any information that can uniquely identify a particular person like email, name, phone number… .</a:t>
            </a:r>
          </a:p>
          <a:p>
            <a:pPr>
              <a:lnSpc>
                <a:spcPts val="4300"/>
              </a:lnSpc>
            </a:pPr>
            <a:r>
              <a:rPr lang="en-US" sz="2700" dirty="0">
                <a:solidFill>
                  <a:schemeClr val="tx1"/>
                </a:solidFill>
                <a:latin typeface="Open Sans" charset="0"/>
                <a:ea typeface="Open Sans" charset="0"/>
                <a:cs typeface="Open Sans" charset="0"/>
              </a:rPr>
              <a:t>A processor of personal data must clearly disclose any data collection, declare the lawful basis and purpose for data processing, and state how long data is being retained and if it is being shared with any third parties or outside of the EU.</a:t>
            </a:r>
          </a:p>
        </p:txBody>
      </p:sp>
      <p:pic>
        <p:nvPicPr>
          <p:cNvPr id="6" name="Picture Placeholder 5">
            <a:extLst>
              <a:ext uri="{FF2B5EF4-FFF2-40B4-BE49-F238E27FC236}">
                <a16:creationId xmlns:a16="http://schemas.microsoft.com/office/drawing/2014/main" id="{38B98A6E-00E1-44EB-B5DC-985CDEDF1E0A}"/>
              </a:ext>
            </a:extLst>
          </p:cNvPr>
          <p:cNvPicPr>
            <a:picLocks noGrp="1" noChangeAspect="1"/>
          </p:cNvPicPr>
          <p:nvPr>
            <p:ph type="pic" sz="quarter" idx="17"/>
          </p:nvPr>
        </p:nvPicPr>
        <p:blipFill>
          <a:blip r:embed="rId3" cstate="email">
            <a:extLst>
              <a:ext uri="{28A0092B-C50C-407E-A947-70E740481C1C}">
                <a14:useLocalDpi xmlns:a14="http://schemas.microsoft.com/office/drawing/2010/main" val="0"/>
              </a:ext>
            </a:extLst>
          </a:blip>
          <a:srcRect l="5567" r="5567"/>
          <a:stretch>
            <a:fillRect/>
          </a:stretch>
        </p:blipFill>
        <p:spPr>
          <a:solidFill>
            <a:schemeClr val="bg1">
              <a:lumMod val="95000"/>
            </a:schemeClr>
          </a:solidFill>
        </p:spPr>
      </p:pic>
    </p:spTree>
    <p:extLst>
      <p:ext uri="{BB962C8B-B14F-4D97-AF65-F5344CB8AC3E}">
        <p14:creationId xmlns:p14="http://schemas.microsoft.com/office/powerpoint/2010/main" val="19328974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58925" y="1538868"/>
            <a:ext cx="20881390" cy="10928195"/>
            <a:chOff x="3843499" y="3719582"/>
            <a:chExt cx="16665619" cy="8244192"/>
          </a:xfrm>
          <a:solidFill>
            <a:schemeClr val="bg1">
              <a:lumMod val="95000"/>
            </a:schemeClr>
          </a:solidFill>
        </p:grpSpPr>
        <p:sp>
          <p:nvSpPr>
            <p:cNvPr id="6" name="Freeform 781"/>
            <p:cNvSpPr>
              <a:spLocks/>
            </p:cNvSpPr>
            <p:nvPr/>
          </p:nvSpPr>
          <p:spPr bwMode="auto">
            <a:xfrm>
              <a:off x="9818027" y="3757809"/>
              <a:ext cx="85988" cy="38227"/>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7" name="Freeform 403"/>
            <p:cNvSpPr>
              <a:spLocks/>
            </p:cNvSpPr>
            <p:nvPr/>
          </p:nvSpPr>
          <p:spPr bwMode="auto">
            <a:xfrm>
              <a:off x="16859435" y="9558687"/>
              <a:ext cx="1904460" cy="1423937"/>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8" name="Freeform 404"/>
            <p:cNvSpPr>
              <a:spLocks/>
            </p:cNvSpPr>
            <p:nvPr/>
          </p:nvSpPr>
          <p:spPr bwMode="auto">
            <a:xfrm>
              <a:off x="11416754" y="5927165"/>
              <a:ext cx="372610" cy="56384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2" name="Freeform 405"/>
            <p:cNvSpPr>
              <a:spLocks/>
            </p:cNvSpPr>
            <p:nvPr/>
          </p:nvSpPr>
          <p:spPr bwMode="auto">
            <a:xfrm>
              <a:off x="10566434" y="5337841"/>
              <a:ext cx="503186" cy="245289"/>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3" name="Freeform 406"/>
            <p:cNvSpPr>
              <a:spLocks/>
            </p:cNvSpPr>
            <p:nvPr/>
          </p:nvSpPr>
          <p:spPr bwMode="auto">
            <a:xfrm>
              <a:off x="14085545" y="4439516"/>
              <a:ext cx="840765" cy="579771"/>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4" name="Freeform 407"/>
            <p:cNvSpPr>
              <a:spLocks/>
            </p:cNvSpPr>
            <p:nvPr/>
          </p:nvSpPr>
          <p:spPr bwMode="auto">
            <a:xfrm>
              <a:off x="16241600" y="4197415"/>
              <a:ext cx="299364" cy="14972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5" name="Freeform 408"/>
            <p:cNvSpPr>
              <a:spLocks/>
            </p:cNvSpPr>
            <p:nvPr/>
          </p:nvSpPr>
          <p:spPr bwMode="auto">
            <a:xfrm>
              <a:off x="15999561" y="4111405"/>
              <a:ext cx="280256" cy="14972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6" name="Freeform 409"/>
            <p:cNvSpPr>
              <a:spLocks/>
            </p:cNvSpPr>
            <p:nvPr/>
          </p:nvSpPr>
          <p:spPr bwMode="auto">
            <a:xfrm>
              <a:off x="15916758" y="4120960"/>
              <a:ext cx="140127" cy="47785"/>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7" name="Freeform 410"/>
            <p:cNvSpPr>
              <a:spLocks/>
            </p:cNvSpPr>
            <p:nvPr/>
          </p:nvSpPr>
          <p:spPr bwMode="auto">
            <a:xfrm>
              <a:off x="15942235" y="3990355"/>
              <a:ext cx="235667" cy="14972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8" name="Freeform 411"/>
            <p:cNvSpPr>
              <a:spLocks/>
            </p:cNvSpPr>
            <p:nvPr/>
          </p:nvSpPr>
          <p:spPr bwMode="auto">
            <a:xfrm>
              <a:off x="18426316" y="4579679"/>
              <a:ext cx="235667" cy="76452"/>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9" name="Freeform 412"/>
            <p:cNvSpPr>
              <a:spLocks/>
            </p:cNvSpPr>
            <p:nvPr/>
          </p:nvSpPr>
          <p:spPr bwMode="auto">
            <a:xfrm>
              <a:off x="18126952" y="4729398"/>
              <a:ext cx="197453" cy="76452"/>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0" name="Freeform 413"/>
            <p:cNvSpPr>
              <a:spLocks/>
            </p:cNvSpPr>
            <p:nvPr/>
          </p:nvSpPr>
          <p:spPr bwMode="auto">
            <a:xfrm>
              <a:off x="18136507" y="4694361"/>
              <a:ext cx="76432" cy="44598"/>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1" name="Freeform 414"/>
            <p:cNvSpPr>
              <a:spLocks/>
            </p:cNvSpPr>
            <p:nvPr/>
          </p:nvSpPr>
          <p:spPr bwMode="auto">
            <a:xfrm>
              <a:off x="17932683" y="4560566"/>
              <a:ext cx="28662" cy="47785"/>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2" name="Freeform 415"/>
            <p:cNvSpPr>
              <a:spLocks/>
            </p:cNvSpPr>
            <p:nvPr/>
          </p:nvSpPr>
          <p:spPr bwMode="auto">
            <a:xfrm>
              <a:off x="17932683" y="4700729"/>
              <a:ext cx="38217" cy="47785"/>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3" name="Freeform 416"/>
            <p:cNvSpPr>
              <a:spLocks/>
            </p:cNvSpPr>
            <p:nvPr/>
          </p:nvSpPr>
          <p:spPr bwMode="auto">
            <a:xfrm>
              <a:off x="17996378" y="4525526"/>
              <a:ext cx="394905" cy="14972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4" name="Freeform 417"/>
            <p:cNvSpPr>
              <a:spLocks/>
            </p:cNvSpPr>
            <p:nvPr/>
          </p:nvSpPr>
          <p:spPr bwMode="auto">
            <a:xfrm>
              <a:off x="18222495" y="4570124"/>
              <a:ext cx="73248" cy="76452"/>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5" name="Freeform 418"/>
            <p:cNvSpPr>
              <a:spLocks/>
            </p:cNvSpPr>
            <p:nvPr/>
          </p:nvSpPr>
          <p:spPr bwMode="auto">
            <a:xfrm>
              <a:off x="19445425" y="5076623"/>
              <a:ext cx="101909" cy="57338"/>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6" name="Freeform 419"/>
            <p:cNvSpPr>
              <a:spLocks/>
            </p:cNvSpPr>
            <p:nvPr/>
          </p:nvSpPr>
          <p:spPr bwMode="auto">
            <a:xfrm>
              <a:off x="19247970" y="5898496"/>
              <a:ext cx="57323" cy="47785"/>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7" name="Freeform 420"/>
            <p:cNvSpPr>
              <a:spLocks/>
            </p:cNvSpPr>
            <p:nvPr/>
          </p:nvSpPr>
          <p:spPr bwMode="auto">
            <a:xfrm>
              <a:off x="18005931" y="6172454"/>
              <a:ext cx="47770" cy="2548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8" name="Freeform 421"/>
            <p:cNvSpPr>
              <a:spLocks/>
            </p:cNvSpPr>
            <p:nvPr/>
          </p:nvSpPr>
          <p:spPr bwMode="auto">
            <a:xfrm>
              <a:off x="18846696" y="6452780"/>
              <a:ext cx="47770" cy="44598"/>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9" name="Freeform 422"/>
            <p:cNvSpPr>
              <a:spLocks/>
            </p:cNvSpPr>
            <p:nvPr/>
          </p:nvSpPr>
          <p:spPr bwMode="auto">
            <a:xfrm>
              <a:off x="18818035" y="6526047"/>
              <a:ext cx="19109" cy="9556"/>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0" name="Freeform 423"/>
            <p:cNvSpPr>
              <a:spLocks/>
            </p:cNvSpPr>
            <p:nvPr/>
          </p:nvSpPr>
          <p:spPr bwMode="auto">
            <a:xfrm>
              <a:off x="18687463" y="6675768"/>
              <a:ext cx="28662" cy="9556"/>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1" name="Freeform 424"/>
            <p:cNvSpPr>
              <a:spLocks/>
            </p:cNvSpPr>
            <p:nvPr/>
          </p:nvSpPr>
          <p:spPr bwMode="auto">
            <a:xfrm>
              <a:off x="18575996" y="6723551"/>
              <a:ext cx="66879" cy="3822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2" name="Freeform 425"/>
            <p:cNvSpPr>
              <a:spLocks/>
            </p:cNvSpPr>
            <p:nvPr/>
          </p:nvSpPr>
          <p:spPr bwMode="auto">
            <a:xfrm>
              <a:off x="18502748" y="6761778"/>
              <a:ext cx="54139" cy="35042"/>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3" name="Freeform 426"/>
            <p:cNvSpPr>
              <a:spLocks/>
            </p:cNvSpPr>
            <p:nvPr/>
          </p:nvSpPr>
          <p:spPr bwMode="auto">
            <a:xfrm>
              <a:off x="18454978" y="6790447"/>
              <a:ext cx="47770" cy="44598"/>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4" name="Freeform 427"/>
            <p:cNvSpPr>
              <a:spLocks/>
            </p:cNvSpPr>
            <p:nvPr/>
          </p:nvSpPr>
          <p:spPr bwMode="auto">
            <a:xfrm>
              <a:off x="18445422" y="6854158"/>
              <a:ext cx="9553" cy="9556"/>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5" name="Freeform 428"/>
            <p:cNvSpPr>
              <a:spLocks/>
            </p:cNvSpPr>
            <p:nvPr/>
          </p:nvSpPr>
          <p:spPr bwMode="auto">
            <a:xfrm>
              <a:off x="18397652" y="6815931"/>
              <a:ext cx="47770" cy="3822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6" name="Freeform 429"/>
            <p:cNvSpPr>
              <a:spLocks/>
            </p:cNvSpPr>
            <p:nvPr/>
          </p:nvSpPr>
          <p:spPr bwMode="auto">
            <a:xfrm>
              <a:off x="18053701" y="7163156"/>
              <a:ext cx="19109" cy="28669"/>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grpSp>
          <p:nvGrpSpPr>
            <p:cNvPr id="37" name="Group 36"/>
            <p:cNvGrpSpPr/>
            <p:nvPr/>
          </p:nvGrpSpPr>
          <p:grpSpPr>
            <a:xfrm>
              <a:off x="17709756" y="6761778"/>
              <a:ext cx="697449" cy="662593"/>
              <a:chOff x="5961121" y="2686387"/>
              <a:chExt cx="288233" cy="273757"/>
            </a:xfrm>
            <a:grpFill/>
          </p:grpSpPr>
          <p:sp>
            <p:nvSpPr>
              <p:cNvPr id="402" name="Freeform 430"/>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403" name="Freeform 431"/>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grpSp>
        <p:sp>
          <p:nvSpPr>
            <p:cNvPr id="38" name="Freeform 432"/>
            <p:cNvSpPr>
              <a:spLocks/>
            </p:cNvSpPr>
            <p:nvPr/>
          </p:nvSpPr>
          <p:spPr bwMode="auto">
            <a:xfrm>
              <a:off x="17884911" y="7370216"/>
              <a:ext cx="19109" cy="2548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9" name="Freeform 433"/>
            <p:cNvSpPr>
              <a:spLocks/>
            </p:cNvSpPr>
            <p:nvPr/>
          </p:nvSpPr>
          <p:spPr bwMode="auto">
            <a:xfrm>
              <a:off x="17773446" y="7370216"/>
              <a:ext cx="121018" cy="9238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40" name="Freeform 434"/>
            <p:cNvSpPr>
              <a:spLocks/>
            </p:cNvSpPr>
            <p:nvPr/>
          </p:nvSpPr>
          <p:spPr bwMode="auto">
            <a:xfrm>
              <a:off x="17652427" y="7405258"/>
              <a:ext cx="101909" cy="14972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41" name="Freeform 435"/>
            <p:cNvSpPr>
              <a:spLocks/>
            </p:cNvSpPr>
            <p:nvPr/>
          </p:nvSpPr>
          <p:spPr bwMode="auto">
            <a:xfrm>
              <a:off x="17550518" y="7771599"/>
              <a:ext cx="35033" cy="28669"/>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42" name="Freeform 436"/>
            <p:cNvSpPr>
              <a:spLocks/>
            </p:cNvSpPr>
            <p:nvPr/>
          </p:nvSpPr>
          <p:spPr bwMode="auto">
            <a:xfrm>
              <a:off x="17633319" y="7679216"/>
              <a:ext cx="19109" cy="159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43" name="Freeform 437"/>
            <p:cNvSpPr>
              <a:spLocks/>
            </p:cNvSpPr>
            <p:nvPr/>
          </p:nvSpPr>
          <p:spPr bwMode="auto">
            <a:xfrm>
              <a:off x="17381727" y="7873535"/>
              <a:ext cx="19109"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44" name="Freeform 438"/>
            <p:cNvSpPr>
              <a:spLocks/>
            </p:cNvSpPr>
            <p:nvPr/>
          </p:nvSpPr>
          <p:spPr bwMode="auto">
            <a:xfrm>
              <a:off x="17203386" y="7838493"/>
              <a:ext cx="111465" cy="156092"/>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45" name="Freeform 439"/>
            <p:cNvSpPr>
              <a:spLocks/>
            </p:cNvSpPr>
            <p:nvPr/>
          </p:nvSpPr>
          <p:spPr bwMode="auto">
            <a:xfrm>
              <a:off x="16652429" y="8099708"/>
              <a:ext cx="130574" cy="9238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46" name="Freeform 440"/>
            <p:cNvSpPr>
              <a:spLocks/>
            </p:cNvSpPr>
            <p:nvPr/>
          </p:nvSpPr>
          <p:spPr bwMode="auto">
            <a:xfrm>
              <a:off x="17184277" y="8163419"/>
              <a:ext cx="187897" cy="26440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47" name="Freeform 441"/>
            <p:cNvSpPr>
              <a:spLocks/>
            </p:cNvSpPr>
            <p:nvPr/>
          </p:nvSpPr>
          <p:spPr bwMode="auto">
            <a:xfrm>
              <a:off x="17343512" y="8389592"/>
              <a:ext cx="57323" cy="7326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48" name="Freeform 442"/>
            <p:cNvSpPr>
              <a:spLocks/>
            </p:cNvSpPr>
            <p:nvPr/>
          </p:nvSpPr>
          <p:spPr bwMode="auto">
            <a:xfrm>
              <a:off x="17381727" y="8453303"/>
              <a:ext cx="92356" cy="12423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49" name="Freeform 443"/>
            <p:cNvSpPr>
              <a:spLocks/>
            </p:cNvSpPr>
            <p:nvPr/>
          </p:nvSpPr>
          <p:spPr bwMode="auto">
            <a:xfrm>
              <a:off x="17212936" y="8399150"/>
              <a:ext cx="57323" cy="7326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50" name="Freeform 444"/>
            <p:cNvSpPr>
              <a:spLocks/>
            </p:cNvSpPr>
            <p:nvPr/>
          </p:nvSpPr>
          <p:spPr bwMode="auto">
            <a:xfrm>
              <a:off x="17279818" y="8472417"/>
              <a:ext cx="82803" cy="95566"/>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51" name="Freeform 445"/>
            <p:cNvSpPr>
              <a:spLocks/>
            </p:cNvSpPr>
            <p:nvPr/>
          </p:nvSpPr>
          <p:spPr bwMode="auto">
            <a:xfrm>
              <a:off x="17298926" y="8529755"/>
              <a:ext cx="63695" cy="10193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52" name="Freeform 446"/>
            <p:cNvSpPr>
              <a:spLocks/>
            </p:cNvSpPr>
            <p:nvPr/>
          </p:nvSpPr>
          <p:spPr bwMode="auto">
            <a:xfrm>
              <a:off x="17353063" y="8520200"/>
              <a:ext cx="38217" cy="7326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53" name="Freeform 447"/>
            <p:cNvSpPr>
              <a:spLocks/>
            </p:cNvSpPr>
            <p:nvPr/>
          </p:nvSpPr>
          <p:spPr bwMode="auto">
            <a:xfrm>
              <a:off x="17372174" y="8567983"/>
              <a:ext cx="57323" cy="35042"/>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54" name="Freeform 448"/>
            <p:cNvSpPr>
              <a:spLocks/>
            </p:cNvSpPr>
            <p:nvPr/>
          </p:nvSpPr>
          <p:spPr bwMode="auto">
            <a:xfrm>
              <a:off x="17372174" y="8593469"/>
              <a:ext cx="130574" cy="197506"/>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55" name="Freeform 449"/>
            <p:cNvSpPr>
              <a:spLocks/>
            </p:cNvSpPr>
            <p:nvPr/>
          </p:nvSpPr>
          <p:spPr bwMode="auto">
            <a:xfrm>
              <a:off x="17289371" y="8631694"/>
              <a:ext cx="111465" cy="95566"/>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56" name="Freeform 450"/>
            <p:cNvSpPr>
              <a:spLocks/>
            </p:cNvSpPr>
            <p:nvPr/>
          </p:nvSpPr>
          <p:spPr bwMode="auto">
            <a:xfrm>
              <a:off x="17063256" y="8539313"/>
              <a:ext cx="111465" cy="111494"/>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57" name="Freeform 451"/>
            <p:cNvSpPr>
              <a:spLocks/>
            </p:cNvSpPr>
            <p:nvPr/>
          </p:nvSpPr>
          <p:spPr bwMode="auto">
            <a:xfrm>
              <a:off x="17391283" y="8399150"/>
              <a:ext cx="19109" cy="9556"/>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58" name="Freeform 452"/>
            <p:cNvSpPr>
              <a:spLocks/>
            </p:cNvSpPr>
            <p:nvPr/>
          </p:nvSpPr>
          <p:spPr bwMode="auto">
            <a:xfrm>
              <a:off x="16037776" y="8781415"/>
              <a:ext cx="522294" cy="544729"/>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59" name="Freeform 453"/>
            <p:cNvSpPr>
              <a:spLocks/>
            </p:cNvSpPr>
            <p:nvPr/>
          </p:nvSpPr>
          <p:spPr bwMode="auto">
            <a:xfrm>
              <a:off x="16130132" y="8978921"/>
              <a:ext cx="47770"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60" name="Freeform 454"/>
            <p:cNvSpPr>
              <a:spLocks/>
            </p:cNvSpPr>
            <p:nvPr/>
          </p:nvSpPr>
          <p:spPr bwMode="auto">
            <a:xfrm>
              <a:off x="16197014" y="9090415"/>
              <a:ext cx="44586"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61" name="Freeform 455"/>
            <p:cNvSpPr>
              <a:spLocks/>
            </p:cNvSpPr>
            <p:nvPr/>
          </p:nvSpPr>
          <p:spPr bwMode="auto">
            <a:xfrm>
              <a:off x="16512300" y="9119082"/>
              <a:ext cx="66879" cy="66896"/>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62" name="Freeform 456"/>
            <p:cNvSpPr>
              <a:spLocks/>
            </p:cNvSpPr>
            <p:nvPr/>
          </p:nvSpPr>
          <p:spPr bwMode="auto">
            <a:xfrm>
              <a:off x="16617396" y="9166867"/>
              <a:ext cx="35033" cy="35042"/>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63" name="Freeform 457"/>
            <p:cNvSpPr>
              <a:spLocks/>
            </p:cNvSpPr>
            <p:nvPr/>
          </p:nvSpPr>
          <p:spPr bwMode="auto">
            <a:xfrm>
              <a:off x="16521853" y="9326144"/>
              <a:ext cx="429938" cy="14016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64" name="Freeform 458"/>
            <p:cNvSpPr>
              <a:spLocks/>
            </p:cNvSpPr>
            <p:nvPr/>
          </p:nvSpPr>
          <p:spPr bwMode="auto">
            <a:xfrm>
              <a:off x="16840326" y="9361183"/>
              <a:ext cx="73248" cy="28669"/>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65" name="Freeform 459"/>
            <p:cNvSpPr>
              <a:spLocks/>
            </p:cNvSpPr>
            <p:nvPr/>
          </p:nvSpPr>
          <p:spPr bwMode="auto">
            <a:xfrm>
              <a:off x="16942236" y="9428080"/>
              <a:ext cx="57323" cy="3822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66" name="Freeform 460"/>
            <p:cNvSpPr>
              <a:spLocks/>
            </p:cNvSpPr>
            <p:nvPr/>
          </p:nvSpPr>
          <p:spPr bwMode="auto">
            <a:xfrm>
              <a:off x="16999562" y="9437635"/>
              <a:ext cx="44586" cy="28669"/>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67" name="Freeform 461"/>
            <p:cNvSpPr>
              <a:spLocks/>
            </p:cNvSpPr>
            <p:nvPr/>
          </p:nvSpPr>
          <p:spPr bwMode="auto">
            <a:xfrm>
              <a:off x="17034592" y="9437635"/>
              <a:ext cx="66879" cy="3822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68" name="Freeform 462"/>
            <p:cNvSpPr>
              <a:spLocks/>
            </p:cNvSpPr>
            <p:nvPr/>
          </p:nvSpPr>
          <p:spPr bwMode="auto">
            <a:xfrm>
              <a:off x="17082363" y="9428080"/>
              <a:ext cx="76432" cy="47785"/>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69" name="Freeform 463"/>
            <p:cNvSpPr>
              <a:spLocks/>
            </p:cNvSpPr>
            <p:nvPr/>
          </p:nvSpPr>
          <p:spPr bwMode="auto">
            <a:xfrm>
              <a:off x="17184277" y="9437635"/>
              <a:ext cx="114649" cy="3822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70" name="Freeform 464"/>
            <p:cNvSpPr>
              <a:spLocks/>
            </p:cNvSpPr>
            <p:nvPr/>
          </p:nvSpPr>
          <p:spPr bwMode="auto">
            <a:xfrm>
              <a:off x="17149244" y="9491791"/>
              <a:ext cx="101909" cy="57338"/>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71" name="Freeform 465"/>
            <p:cNvSpPr>
              <a:spLocks/>
            </p:cNvSpPr>
            <p:nvPr/>
          </p:nvSpPr>
          <p:spPr bwMode="auto">
            <a:xfrm>
              <a:off x="17474083" y="9192351"/>
              <a:ext cx="57323" cy="3822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72" name="Freeform 466"/>
            <p:cNvSpPr>
              <a:spLocks/>
            </p:cNvSpPr>
            <p:nvPr/>
          </p:nvSpPr>
          <p:spPr bwMode="auto">
            <a:xfrm>
              <a:off x="17569627" y="9185981"/>
              <a:ext cx="140127" cy="44598"/>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73" name="Freeform 467"/>
            <p:cNvSpPr>
              <a:spLocks/>
            </p:cNvSpPr>
            <p:nvPr/>
          </p:nvSpPr>
          <p:spPr bwMode="auto">
            <a:xfrm>
              <a:off x="17139689" y="8969361"/>
              <a:ext cx="299364" cy="337667"/>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74" name="Freeform 468"/>
            <p:cNvSpPr>
              <a:spLocks/>
            </p:cNvSpPr>
            <p:nvPr/>
          </p:nvSpPr>
          <p:spPr bwMode="auto">
            <a:xfrm>
              <a:off x="17540962" y="8950247"/>
              <a:ext cx="73248" cy="14016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75" name="Freeform 469"/>
            <p:cNvSpPr>
              <a:spLocks/>
            </p:cNvSpPr>
            <p:nvPr/>
          </p:nvSpPr>
          <p:spPr bwMode="auto">
            <a:xfrm>
              <a:off x="17579182" y="8931136"/>
              <a:ext cx="25477" cy="1911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76" name="Freeform 470"/>
            <p:cNvSpPr>
              <a:spLocks/>
            </p:cNvSpPr>
            <p:nvPr/>
          </p:nvSpPr>
          <p:spPr bwMode="auto">
            <a:xfrm>
              <a:off x="17681092" y="9052186"/>
              <a:ext cx="44586" cy="19114"/>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77" name="Freeform 471"/>
            <p:cNvSpPr>
              <a:spLocks/>
            </p:cNvSpPr>
            <p:nvPr/>
          </p:nvSpPr>
          <p:spPr bwMode="auto">
            <a:xfrm>
              <a:off x="17690647" y="9061741"/>
              <a:ext cx="175160" cy="105124"/>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78" name="Freeform 472"/>
            <p:cNvSpPr>
              <a:spLocks/>
            </p:cNvSpPr>
            <p:nvPr/>
          </p:nvSpPr>
          <p:spPr bwMode="auto">
            <a:xfrm>
              <a:off x="18521857" y="9240134"/>
              <a:ext cx="194268" cy="111494"/>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79" name="Freeform 473"/>
            <p:cNvSpPr>
              <a:spLocks/>
            </p:cNvSpPr>
            <p:nvPr/>
          </p:nvSpPr>
          <p:spPr bwMode="auto">
            <a:xfrm>
              <a:off x="18802113" y="9297472"/>
              <a:ext cx="82803" cy="10193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80" name="Freeform 474"/>
            <p:cNvSpPr>
              <a:spLocks/>
            </p:cNvSpPr>
            <p:nvPr/>
          </p:nvSpPr>
          <p:spPr bwMode="auto">
            <a:xfrm>
              <a:off x="19044149" y="9485423"/>
              <a:ext cx="54139" cy="54153"/>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81" name="Freeform 475"/>
            <p:cNvSpPr>
              <a:spLocks/>
            </p:cNvSpPr>
            <p:nvPr/>
          </p:nvSpPr>
          <p:spPr bwMode="auto">
            <a:xfrm>
              <a:off x="18986825" y="9399411"/>
              <a:ext cx="85988" cy="57338"/>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82" name="Freeform 476"/>
            <p:cNvSpPr>
              <a:spLocks/>
            </p:cNvSpPr>
            <p:nvPr/>
          </p:nvSpPr>
          <p:spPr bwMode="auto">
            <a:xfrm>
              <a:off x="18904022" y="9361183"/>
              <a:ext cx="38217" cy="47785"/>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83" name="Freeform 477"/>
            <p:cNvSpPr>
              <a:spLocks/>
            </p:cNvSpPr>
            <p:nvPr/>
          </p:nvSpPr>
          <p:spPr bwMode="auto">
            <a:xfrm>
              <a:off x="19247970" y="10017406"/>
              <a:ext cx="149680" cy="111494"/>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84" name="Freeform 478"/>
            <p:cNvSpPr>
              <a:spLocks/>
            </p:cNvSpPr>
            <p:nvPr/>
          </p:nvSpPr>
          <p:spPr bwMode="auto">
            <a:xfrm>
              <a:off x="19649244" y="10727782"/>
              <a:ext cx="105096" cy="130608"/>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85" name="Freeform 479"/>
            <p:cNvSpPr>
              <a:spLocks/>
            </p:cNvSpPr>
            <p:nvPr/>
          </p:nvSpPr>
          <p:spPr bwMode="auto">
            <a:xfrm>
              <a:off x="19677908" y="10848834"/>
              <a:ext cx="242036" cy="283514"/>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86" name="Freeform 480"/>
            <p:cNvSpPr>
              <a:spLocks/>
            </p:cNvSpPr>
            <p:nvPr/>
          </p:nvSpPr>
          <p:spPr bwMode="auto">
            <a:xfrm>
              <a:off x="19359438" y="11055894"/>
              <a:ext cx="366243" cy="356781"/>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87" name="Freeform 481"/>
            <p:cNvSpPr>
              <a:spLocks/>
            </p:cNvSpPr>
            <p:nvPr/>
          </p:nvSpPr>
          <p:spPr bwMode="auto">
            <a:xfrm>
              <a:off x="19416761" y="11412677"/>
              <a:ext cx="19109" cy="19114"/>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88" name="Freeform 482"/>
            <p:cNvSpPr>
              <a:spLocks/>
            </p:cNvSpPr>
            <p:nvPr/>
          </p:nvSpPr>
          <p:spPr bwMode="auto">
            <a:xfrm>
              <a:off x="18343513" y="11065452"/>
              <a:ext cx="178346" cy="16883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89" name="Freeform 483"/>
            <p:cNvSpPr>
              <a:spLocks/>
            </p:cNvSpPr>
            <p:nvPr/>
          </p:nvSpPr>
          <p:spPr bwMode="auto">
            <a:xfrm>
              <a:off x="18483640" y="11017669"/>
              <a:ext cx="28662" cy="47785"/>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90" name="Freeform 484"/>
            <p:cNvSpPr>
              <a:spLocks/>
            </p:cNvSpPr>
            <p:nvPr/>
          </p:nvSpPr>
          <p:spPr bwMode="auto">
            <a:xfrm>
              <a:off x="18295742" y="11017669"/>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91" name="Freeform 485"/>
            <p:cNvSpPr>
              <a:spLocks/>
            </p:cNvSpPr>
            <p:nvPr/>
          </p:nvSpPr>
          <p:spPr bwMode="auto">
            <a:xfrm>
              <a:off x="15384910" y="8593469"/>
              <a:ext cx="101909" cy="16883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92" name="Freeform 486"/>
            <p:cNvSpPr>
              <a:spLocks/>
            </p:cNvSpPr>
            <p:nvPr/>
          </p:nvSpPr>
          <p:spPr bwMode="auto">
            <a:xfrm>
              <a:off x="13665165" y="9606473"/>
              <a:ext cx="337579" cy="653035"/>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93" name="Freeform 487"/>
            <p:cNvSpPr>
              <a:spLocks/>
            </p:cNvSpPr>
            <p:nvPr/>
          </p:nvSpPr>
          <p:spPr bwMode="auto">
            <a:xfrm>
              <a:off x="14413572" y="5028840"/>
              <a:ext cx="101909" cy="76452"/>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94" name="Freeform 488"/>
            <p:cNvSpPr>
              <a:spLocks/>
            </p:cNvSpPr>
            <p:nvPr/>
          </p:nvSpPr>
          <p:spPr bwMode="auto">
            <a:xfrm>
              <a:off x="13926310" y="5086181"/>
              <a:ext cx="101909" cy="92380"/>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95" name="Freeform 489"/>
            <p:cNvSpPr>
              <a:spLocks/>
            </p:cNvSpPr>
            <p:nvPr/>
          </p:nvSpPr>
          <p:spPr bwMode="auto">
            <a:xfrm>
              <a:off x="14945419" y="4767625"/>
              <a:ext cx="82803" cy="47785"/>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96" name="Freeform 490"/>
            <p:cNvSpPr>
              <a:spLocks/>
            </p:cNvSpPr>
            <p:nvPr/>
          </p:nvSpPr>
          <p:spPr bwMode="auto">
            <a:xfrm>
              <a:off x="16811662" y="4675245"/>
              <a:ext cx="92356" cy="44598"/>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97" name="Freeform 491"/>
            <p:cNvSpPr>
              <a:spLocks/>
            </p:cNvSpPr>
            <p:nvPr/>
          </p:nvSpPr>
          <p:spPr bwMode="auto">
            <a:xfrm>
              <a:off x="15868988" y="3999911"/>
              <a:ext cx="57323" cy="19114"/>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98" name="Freeform 492"/>
            <p:cNvSpPr>
              <a:spLocks/>
            </p:cNvSpPr>
            <p:nvPr/>
          </p:nvSpPr>
          <p:spPr bwMode="auto">
            <a:xfrm>
              <a:off x="15346696" y="4805855"/>
              <a:ext cx="54139" cy="3822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99" name="Freeform 493"/>
            <p:cNvSpPr>
              <a:spLocks/>
            </p:cNvSpPr>
            <p:nvPr/>
          </p:nvSpPr>
          <p:spPr bwMode="auto">
            <a:xfrm>
              <a:off x="12098282" y="6892386"/>
              <a:ext cx="54139" cy="10193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00" name="Freeform 494"/>
            <p:cNvSpPr>
              <a:spLocks/>
            </p:cNvSpPr>
            <p:nvPr/>
          </p:nvSpPr>
          <p:spPr bwMode="auto">
            <a:xfrm>
              <a:off x="12079173" y="6984768"/>
              <a:ext cx="82803" cy="14016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01" name="Freeform 495"/>
            <p:cNvSpPr>
              <a:spLocks/>
            </p:cNvSpPr>
            <p:nvPr/>
          </p:nvSpPr>
          <p:spPr bwMode="auto">
            <a:xfrm>
              <a:off x="12273444" y="7153601"/>
              <a:ext cx="149680" cy="92380"/>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02" name="Freeform 496"/>
            <p:cNvSpPr>
              <a:spLocks/>
            </p:cNvSpPr>
            <p:nvPr/>
          </p:nvSpPr>
          <p:spPr bwMode="auto">
            <a:xfrm>
              <a:off x="13161977" y="7284208"/>
              <a:ext cx="121018" cy="66896"/>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03" name="Freeform 497"/>
            <p:cNvSpPr>
              <a:spLocks/>
            </p:cNvSpPr>
            <p:nvPr/>
          </p:nvSpPr>
          <p:spPr bwMode="auto">
            <a:xfrm>
              <a:off x="12760705" y="7293764"/>
              <a:ext cx="140127" cy="3822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04" name="Freeform 498"/>
            <p:cNvSpPr>
              <a:spLocks/>
            </p:cNvSpPr>
            <p:nvPr/>
          </p:nvSpPr>
          <p:spPr bwMode="auto">
            <a:xfrm>
              <a:off x="12693826" y="5917609"/>
              <a:ext cx="66879" cy="66896"/>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05" name="Freeform 499"/>
            <p:cNvSpPr>
              <a:spLocks/>
            </p:cNvSpPr>
            <p:nvPr/>
          </p:nvSpPr>
          <p:spPr bwMode="auto">
            <a:xfrm>
              <a:off x="12703380" y="5892125"/>
              <a:ext cx="47770" cy="2548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06" name="Freeform 500"/>
            <p:cNvSpPr>
              <a:spLocks/>
            </p:cNvSpPr>
            <p:nvPr/>
          </p:nvSpPr>
          <p:spPr bwMode="auto">
            <a:xfrm>
              <a:off x="12509111" y="5955834"/>
              <a:ext cx="54139" cy="9238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07" name="Freeform 501"/>
            <p:cNvSpPr>
              <a:spLocks/>
            </p:cNvSpPr>
            <p:nvPr/>
          </p:nvSpPr>
          <p:spPr bwMode="auto">
            <a:xfrm>
              <a:off x="12591917" y="5796557"/>
              <a:ext cx="38217" cy="3822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08" name="Freeform 502"/>
            <p:cNvSpPr>
              <a:spLocks/>
            </p:cNvSpPr>
            <p:nvPr/>
          </p:nvSpPr>
          <p:spPr bwMode="auto">
            <a:xfrm>
              <a:off x="12219302" y="6086441"/>
              <a:ext cx="54139" cy="86010"/>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09" name="Freeform 503"/>
            <p:cNvSpPr>
              <a:spLocks/>
            </p:cNvSpPr>
            <p:nvPr/>
          </p:nvSpPr>
          <p:spPr bwMode="auto">
            <a:xfrm>
              <a:off x="12152426" y="6105555"/>
              <a:ext cx="76432" cy="7645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10" name="Freeform 504"/>
            <p:cNvSpPr>
              <a:spLocks/>
            </p:cNvSpPr>
            <p:nvPr/>
          </p:nvSpPr>
          <p:spPr bwMode="auto">
            <a:xfrm>
              <a:off x="11818028" y="7070776"/>
              <a:ext cx="44586" cy="35042"/>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11" name="Freeform 505"/>
            <p:cNvSpPr>
              <a:spLocks/>
            </p:cNvSpPr>
            <p:nvPr/>
          </p:nvSpPr>
          <p:spPr bwMode="auto">
            <a:xfrm>
              <a:off x="11359426" y="5927165"/>
              <a:ext cx="57323" cy="57338"/>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12" name="Freeform 506"/>
            <p:cNvSpPr>
              <a:spLocks/>
            </p:cNvSpPr>
            <p:nvPr/>
          </p:nvSpPr>
          <p:spPr bwMode="auto">
            <a:xfrm>
              <a:off x="11388093" y="5994061"/>
              <a:ext cx="28662" cy="28669"/>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13" name="Freeform 507"/>
            <p:cNvSpPr>
              <a:spLocks/>
            </p:cNvSpPr>
            <p:nvPr/>
          </p:nvSpPr>
          <p:spPr bwMode="auto">
            <a:xfrm>
              <a:off x="11416754" y="6022733"/>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14" name="Freeform 508"/>
            <p:cNvSpPr>
              <a:spLocks/>
            </p:cNvSpPr>
            <p:nvPr/>
          </p:nvSpPr>
          <p:spPr bwMode="auto">
            <a:xfrm>
              <a:off x="11416754" y="6048217"/>
              <a:ext cx="9553" cy="1911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15" name="Freeform 509"/>
            <p:cNvSpPr>
              <a:spLocks/>
            </p:cNvSpPr>
            <p:nvPr/>
          </p:nvSpPr>
          <p:spPr bwMode="auto">
            <a:xfrm>
              <a:off x="11416754" y="6067328"/>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16" name="Freeform 510"/>
            <p:cNvSpPr>
              <a:spLocks/>
            </p:cNvSpPr>
            <p:nvPr/>
          </p:nvSpPr>
          <p:spPr bwMode="auto">
            <a:xfrm>
              <a:off x="11490002" y="6207491"/>
              <a:ext cx="9553" cy="1911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17" name="Freeform 511"/>
            <p:cNvSpPr>
              <a:spLocks/>
            </p:cNvSpPr>
            <p:nvPr/>
          </p:nvSpPr>
          <p:spPr bwMode="auto">
            <a:xfrm>
              <a:off x="11630131" y="5787002"/>
              <a:ext cx="19109" cy="3822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18" name="Freeform 512"/>
            <p:cNvSpPr>
              <a:spLocks/>
            </p:cNvSpPr>
            <p:nvPr/>
          </p:nvSpPr>
          <p:spPr bwMode="auto">
            <a:xfrm>
              <a:off x="8260699" y="11747159"/>
              <a:ext cx="111465" cy="57338"/>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19" name="Freeform 513"/>
            <p:cNvSpPr>
              <a:spLocks/>
            </p:cNvSpPr>
            <p:nvPr/>
          </p:nvSpPr>
          <p:spPr bwMode="auto">
            <a:xfrm>
              <a:off x="8251144" y="11804497"/>
              <a:ext cx="82803" cy="57338"/>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20" name="Freeform 514"/>
            <p:cNvSpPr>
              <a:spLocks/>
            </p:cNvSpPr>
            <p:nvPr/>
          </p:nvSpPr>
          <p:spPr bwMode="auto">
            <a:xfrm>
              <a:off x="8241593" y="11731231"/>
              <a:ext cx="73248" cy="44598"/>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21" name="Freeform 515"/>
            <p:cNvSpPr>
              <a:spLocks/>
            </p:cNvSpPr>
            <p:nvPr/>
          </p:nvSpPr>
          <p:spPr bwMode="auto">
            <a:xfrm>
              <a:off x="8203376" y="11766272"/>
              <a:ext cx="76432" cy="47785"/>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22" name="Freeform 516"/>
            <p:cNvSpPr>
              <a:spLocks/>
            </p:cNvSpPr>
            <p:nvPr/>
          </p:nvSpPr>
          <p:spPr bwMode="auto">
            <a:xfrm>
              <a:off x="8184267" y="11702559"/>
              <a:ext cx="28662" cy="28669"/>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23" name="Freeform 517"/>
            <p:cNvSpPr>
              <a:spLocks/>
            </p:cNvSpPr>
            <p:nvPr/>
          </p:nvSpPr>
          <p:spPr bwMode="auto">
            <a:xfrm>
              <a:off x="8184267" y="11626107"/>
              <a:ext cx="66879" cy="66896"/>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24" name="Freeform 518"/>
            <p:cNvSpPr>
              <a:spLocks/>
            </p:cNvSpPr>
            <p:nvPr/>
          </p:nvSpPr>
          <p:spPr bwMode="auto">
            <a:xfrm>
              <a:off x="8174712" y="11505057"/>
              <a:ext cx="47770" cy="101936"/>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25" name="Freeform 519"/>
            <p:cNvSpPr>
              <a:spLocks/>
            </p:cNvSpPr>
            <p:nvPr/>
          </p:nvSpPr>
          <p:spPr bwMode="auto">
            <a:xfrm>
              <a:off x="8165159" y="11587880"/>
              <a:ext cx="28662" cy="57338"/>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26" name="Freeform 520"/>
            <p:cNvSpPr>
              <a:spLocks/>
            </p:cNvSpPr>
            <p:nvPr/>
          </p:nvSpPr>
          <p:spPr bwMode="auto">
            <a:xfrm>
              <a:off x="8165159" y="11466830"/>
              <a:ext cx="47770" cy="66896"/>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27" name="Freeform 521"/>
            <p:cNvSpPr>
              <a:spLocks/>
            </p:cNvSpPr>
            <p:nvPr/>
          </p:nvSpPr>
          <p:spPr bwMode="auto">
            <a:xfrm>
              <a:off x="8212931" y="11282067"/>
              <a:ext cx="47770" cy="44598"/>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28" name="Freeform 522"/>
            <p:cNvSpPr>
              <a:spLocks/>
            </p:cNvSpPr>
            <p:nvPr/>
          </p:nvSpPr>
          <p:spPr bwMode="auto">
            <a:xfrm>
              <a:off x="8222485" y="11113235"/>
              <a:ext cx="57323" cy="10193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29" name="Freeform 523"/>
            <p:cNvSpPr>
              <a:spLocks/>
            </p:cNvSpPr>
            <p:nvPr/>
          </p:nvSpPr>
          <p:spPr bwMode="auto">
            <a:xfrm>
              <a:off x="8410382" y="8462859"/>
              <a:ext cx="44586" cy="3822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30" name="Freeform 524"/>
            <p:cNvSpPr>
              <a:spLocks/>
            </p:cNvSpPr>
            <p:nvPr/>
          </p:nvSpPr>
          <p:spPr bwMode="auto">
            <a:xfrm>
              <a:off x="8811656" y="8520200"/>
              <a:ext cx="54139" cy="7326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31" name="Freeform 525"/>
            <p:cNvSpPr>
              <a:spLocks/>
            </p:cNvSpPr>
            <p:nvPr/>
          </p:nvSpPr>
          <p:spPr bwMode="auto">
            <a:xfrm>
              <a:off x="9324397" y="9026702"/>
              <a:ext cx="130574" cy="12105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32" name="Freeform 526"/>
            <p:cNvSpPr>
              <a:spLocks/>
            </p:cNvSpPr>
            <p:nvPr/>
          </p:nvSpPr>
          <p:spPr bwMode="auto">
            <a:xfrm>
              <a:off x="8560064" y="8163419"/>
              <a:ext cx="92356" cy="3822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33" name="Freeform 527"/>
            <p:cNvSpPr>
              <a:spLocks/>
            </p:cNvSpPr>
            <p:nvPr/>
          </p:nvSpPr>
          <p:spPr bwMode="auto">
            <a:xfrm>
              <a:off x="8034585" y="8153861"/>
              <a:ext cx="105096" cy="47785"/>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34" name="Freeform 528"/>
            <p:cNvSpPr>
              <a:spLocks/>
            </p:cNvSpPr>
            <p:nvPr/>
          </p:nvSpPr>
          <p:spPr bwMode="auto">
            <a:xfrm>
              <a:off x="7747963" y="7940431"/>
              <a:ext cx="484077" cy="16883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35" name="Freeform 529"/>
            <p:cNvSpPr>
              <a:spLocks/>
            </p:cNvSpPr>
            <p:nvPr/>
          </p:nvSpPr>
          <p:spPr bwMode="auto">
            <a:xfrm>
              <a:off x="8034585" y="7838493"/>
              <a:ext cx="38217" cy="35042"/>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36" name="Freeform 530"/>
            <p:cNvSpPr>
              <a:spLocks/>
            </p:cNvSpPr>
            <p:nvPr/>
          </p:nvSpPr>
          <p:spPr bwMode="auto">
            <a:xfrm>
              <a:off x="8270255" y="8032812"/>
              <a:ext cx="19109" cy="1911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37" name="Freeform 531"/>
            <p:cNvSpPr>
              <a:spLocks/>
            </p:cNvSpPr>
            <p:nvPr/>
          </p:nvSpPr>
          <p:spPr bwMode="auto">
            <a:xfrm>
              <a:off x="8830764" y="6656657"/>
              <a:ext cx="54139" cy="95566"/>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38" name="Freeform 532"/>
            <p:cNvSpPr>
              <a:spLocks/>
            </p:cNvSpPr>
            <p:nvPr/>
          </p:nvSpPr>
          <p:spPr bwMode="auto">
            <a:xfrm>
              <a:off x="8856242" y="6704440"/>
              <a:ext cx="66879" cy="3822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39" name="Freeform 533"/>
            <p:cNvSpPr>
              <a:spLocks/>
            </p:cNvSpPr>
            <p:nvPr/>
          </p:nvSpPr>
          <p:spPr bwMode="auto">
            <a:xfrm>
              <a:off x="8671526" y="6666212"/>
              <a:ext cx="140127" cy="66896"/>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40" name="Freeform 534"/>
            <p:cNvSpPr>
              <a:spLocks/>
            </p:cNvSpPr>
            <p:nvPr/>
          </p:nvSpPr>
          <p:spPr bwMode="auto">
            <a:xfrm>
              <a:off x="8700193" y="6481449"/>
              <a:ext cx="146495" cy="7326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41" name="Freeform 535"/>
            <p:cNvSpPr>
              <a:spLocks/>
            </p:cNvSpPr>
            <p:nvPr/>
          </p:nvSpPr>
          <p:spPr bwMode="auto">
            <a:xfrm>
              <a:off x="8932676" y="6385884"/>
              <a:ext cx="299364" cy="289884"/>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42" name="Freeform 536"/>
            <p:cNvSpPr>
              <a:spLocks/>
            </p:cNvSpPr>
            <p:nvPr/>
          </p:nvSpPr>
          <p:spPr bwMode="auto">
            <a:xfrm>
              <a:off x="9174715" y="6592943"/>
              <a:ext cx="76432" cy="9238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43" name="Freeform 537"/>
            <p:cNvSpPr>
              <a:spLocks/>
            </p:cNvSpPr>
            <p:nvPr/>
          </p:nvSpPr>
          <p:spPr bwMode="auto">
            <a:xfrm>
              <a:off x="8652423" y="5694619"/>
              <a:ext cx="28662" cy="54153"/>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44" name="Freeform 538"/>
            <p:cNvSpPr>
              <a:spLocks/>
            </p:cNvSpPr>
            <p:nvPr/>
          </p:nvSpPr>
          <p:spPr bwMode="auto">
            <a:xfrm>
              <a:off x="8512296" y="5787002"/>
              <a:ext cx="28662" cy="28669"/>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45" name="Freeform 539"/>
            <p:cNvSpPr>
              <a:spLocks/>
            </p:cNvSpPr>
            <p:nvPr/>
          </p:nvSpPr>
          <p:spPr bwMode="auto">
            <a:xfrm>
              <a:off x="7868981" y="6283948"/>
              <a:ext cx="63695" cy="3822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46" name="Freeform 540"/>
            <p:cNvSpPr>
              <a:spLocks/>
            </p:cNvSpPr>
            <p:nvPr/>
          </p:nvSpPr>
          <p:spPr bwMode="auto">
            <a:xfrm>
              <a:off x="7970890" y="6057775"/>
              <a:ext cx="57323" cy="57338"/>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47" name="Freeform 541"/>
            <p:cNvSpPr>
              <a:spLocks/>
            </p:cNvSpPr>
            <p:nvPr/>
          </p:nvSpPr>
          <p:spPr bwMode="auto">
            <a:xfrm>
              <a:off x="7942229" y="5656392"/>
              <a:ext cx="57323" cy="66896"/>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48" name="Freeform 542"/>
            <p:cNvSpPr>
              <a:spLocks/>
            </p:cNvSpPr>
            <p:nvPr/>
          </p:nvSpPr>
          <p:spPr bwMode="auto">
            <a:xfrm>
              <a:off x="7782993" y="5618167"/>
              <a:ext cx="111465" cy="57338"/>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49" name="Freeform 543"/>
            <p:cNvSpPr>
              <a:spLocks/>
            </p:cNvSpPr>
            <p:nvPr/>
          </p:nvSpPr>
          <p:spPr bwMode="auto">
            <a:xfrm>
              <a:off x="8018661" y="5583125"/>
              <a:ext cx="63695" cy="2548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50" name="Freeform 544"/>
            <p:cNvSpPr>
              <a:spLocks/>
            </p:cNvSpPr>
            <p:nvPr/>
          </p:nvSpPr>
          <p:spPr bwMode="auto">
            <a:xfrm>
              <a:off x="7623756" y="5395179"/>
              <a:ext cx="318473" cy="222990"/>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51" name="Freeform 545"/>
            <p:cNvSpPr>
              <a:spLocks/>
            </p:cNvSpPr>
            <p:nvPr/>
          </p:nvSpPr>
          <p:spPr bwMode="auto">
            <a:xfrm>
              <a:off x="7747963" y="5376063"/>
              <a:ext cx="63695" cy="47785"/>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52" name="Freeform 546"/>
            <p:cNvSpPr>
              <a:spLocks/>
            </p:cNvSpPr>
            <p:nvPr/>
          </p:nvSpPr>
          <p:spPr bwMode="auto">
            <a:xfrm>
              <a:off x="7728852" y="5385621"/>
              <a:ext cx="35033" cy="47785"/>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53" name="Freeform 547"/>
            <p:cNvSpPr>
              <a:spLocks/>
            </p:cNvSpPr>
            <p:nvPr/>
          </p:nvSpPr>
          <p:spPr bwMode="auto">
            <a:xfrm>
              <a:off x="7642864" y="5207233"/>
              <a:ext cx="28662" cy="57338"/>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54" name="Freeform 548"/>
            <p:cNvSpPr>
              <a:spLocks/>
            </p:cNvSpPr>
            <p:nvPr/>
          </p:nvSpPr>
          <p:spPr bwMode="auto">
            <a:xfrm>
              <a:off x="7502737" y="4719845"/>
              <a:ext cx="1343951" cy="984332"/>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55" name="Freeform 549"/>
            <p:cNvSpPr>
              <a:spLocks/>
            </p:cNvSpPr>
            <p:nvPr/>
          </p:nvSpPr>
          <p:spPr bwMode="auto">
            <a:xfrm>
              <a:off x="8372164" y="5637283"/>
              <a:ext cx="57323" cy="19114"/>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56" name="Freeform 550"/>
            <p:cNvSpPr>
              <a:spLocks/>
            </p:cNvSpPr>
            <p:nvPr/>
          </p:nvSpPr>
          <p:spPr bwMode="auto">
            <a:xfrm>
              <a:off x="8203376" y="5226347"/>
              <a:ext cx="76432" cy="19114"/>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57" name="Freeform 551"/>
            <p:cNvSpPr>
              <a:spLocks/>
            </p:cNvSpPr>
            <p:nvPr/>
          </p:nvSpPr>
          <p:spPr bwMode="auto">
            <a:xfrm>
              <a:off x="8091911" y="5207233"/>
              <a:ext cx="111465" cy="9238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58" name="Freeform 552"/>
            <p:cNvSpPr>
              <a:spLocks/>
            </p:cNvSpPr>
            <p:nvPr/>
          </p:nvSpPr>
          <p:spPr bwMode="auto">
            <a:xfrm>
              <a:off x="7989999" y="5124408"/>
              <a:ext cx="63695" cy="35042"/>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59" name="Freeform 553"/>
            <p:cNvSpPr>
              <a:spLocks/>
            </p:cNvSpPr>
            <p:nvPr/>
          </p:nvSpPr>
          <p:spPr bwMode="auto">
            <a:xfrm>
              <a:off x="8082358" y="5114850"/>
              <a:ext cx="57323" cy="28669"/>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60" name="Freeform 554"/>
            <p:cNvSpPr>
              <a:spLocks/>
            </p:cNvSpPr>
            <p:nvPr/>
          </p:nvSpPr>
          <p:spPr bwMode="auto">
            <a:xfrm>
              <a:off x="8028216" y="5095739"/>
              <a:ext cx="44586" cy="19114"/>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61" name="Freeform 555"/>
            <p:cNvSpPr>
              <a:spLocks/>
            </p:cNvSpPr>
            <p:nvPr/>
          </p:nvSpPr>
          <p:spPr bwMode="auto">
            <a:xfrm>
              <a:off x="7913567" y="4738956"/>
              <a:ext cx="245223" cy="105124"/>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62" name="Freeform 556"/>
            <p:cNvSpPr>
              <a:spLocks/>
            </p:cNvSpPr>
            <p:nvPr/>
          </p:nvSpPr>
          <p:spPr bwMode="auto">
            <a:xfrm>
              <a:off x="5709742" y="6433669"/>
              <a:ext cx="270700" cy="17839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63" name="Freeform 557"/>
            <p:cNvSpPr>
              <a:spLocks/>
            </p:cNvSpPr>
            <p:nvPr/>
          </p:nvSpPr>
          <p:spPr bwMode="auto">
            <a:xfrm>
              <a:off x="5496368" y="6226607"/>
              <a:ext cx="121018" cy="130608"/>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64" name="Freeform 558"/>
            <p:cNvSpPr>
              <a:spLocks/>
            </p:cNvSpPr>
            <p:nvPr/>
          </p:nvSpPr>
          <p:spPr bwMode="auto">
            <a:xfrm>
              <a:off x="5505923" y="6076886"/>
              <a:ext cx="38217" cy="38227"/>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65" name="Freeform 559"/>
            <p:cNvSpPr>
              <a:spLocks/>
            </p:cNvSpPr>
            <p:nvPr/>
          </p:nvSpPr>
          <p:spPr bwMode="auto">
            <a:xfrm>
              <a:off x="5458150" y="6032291"/>
              <a:ext cx="57323" cy="54153"/>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66" name="Freeform 560"/>
            <p:cNvSpPr>
              <a:spLocks/>
            </p:cNvSpPr>
            <p:nvPr/>
          </p:nvSpPr>
          <p:spPr bwMode="auto">
            <a:xfrm>
              <a:off x="5432673" y="6048217"/>
              <a:ext cx="35033" cy="57338"/>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67" name="Freeform 561"/>
            <p:cNvSpPr>
              <a:spLocks/>
            </p:cNvSpPr>
            <p:nvPr/>
          </p:nvSpPr>
          <p:spPr bwMode="auto">
            <a:xfrm>
              <a:off x="5375347" y="5994061"/>
              <a:ext cx="47770" cy="101936"/>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68" name="Freeform 562"/>
            <p:cNvSpPr>
              <a:spLocks/>
            </p:cNvSpPr>
            <p:nvPr/>
          </p:nvSpPr>
          <p:spPr bwMode="auto">
            <a:xfrm>
              <a:off x="5337130" y="5955834"/>
              <a:ext cx="66879" cy="66896"/>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69" name="Freeform 563"/>
            <p:cNvSpPr>
              <a:spLocks/>
            </p:cNvSpPr>
            <p:nvPr/>
          </p:nvSpPr>
          <p:spPr bwMode="auto">
            <a:xfrm>
              <a:off x="5404009" y="5955834"/>
              <a:ext cx="63695" cy="86010"/>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70" name="Freeform 564"/>
            <p:cNvSpPr>
              <a:spLocks/>
            </p:cNvSpPr>
            <p:nvPr/>
          </p:nvSpPr>
          <p:spPr bwMode="auto">
            <a:xfrm>
              <a:off x="5384900" y="5974948"/>
              <a:ext cx="28662" cy="9556"/>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71" name="Freeform 565"/>
            <p:cNvSpPr>
              <a:spLocks/>
            </p:cNvSpPr>
            <p:nvPr/>
          </p:nvSpPr>
          <p:spPr bwMode="auto">
            <a:xfrm>
              <a:off x="4486812" y="5984506"/>
              <a:ext cx="124202" cy="63711"/>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72" name="Freeform 566"/>
            <p:cNvSpPr>
              <a:spLocks/>
            </p:cNvSpPr>
            <p:nvPr/>
          </p:nvSpPr>
          <p:spPr bwMode="auto">
            <a:xfrm>
              <a:off x="4534582" y="5927165"/>
              <a:ext cx="76432" cy="66896"/>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73" name="Freeform 567"/>
            <p:cNvSpPr>
              <a:spLocks/>
            </p:cNvSpPr>
            <p:nvPr/>
          </p:nvSpPr>
          <p:spPr bwMode="auto">
            <a:xfrm>
              <a:off x="4002734" y="6182007"/>
              <a:ext cx="92356" cy="35042"/>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74" name="Freeform 568"/>
            <p:cNvSpPr>
              <a:spLocks/>
            </p:cNvSpPr>
            <p:nvPr/>
          </p:nvSpPr>
          <p:spPr bwMode="auto">
            <a:xfrm>
              <a:off x="3891269" y="6236163"/>
              <a:ext cx="54139" cy="47785"/>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75" name="Freeform 569"/>
            <p:cNvSpPr>
              <a:spLocks/>
            </p:cNvSpPr>
            <p:nvPr/>
          </p:nvSpPr>
          <p:spPr bwMode="auto">
            <a:xfrm>
              <a:off x="7066431" y="5076623"/>
              <a:ext cx="194268" cy="12105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76" name="Freeform 570"/>
            <p:cNvSpPr>
              <a:spLocks/>
            </p:cNvSpPr>
            <p:nvPr/>
          </p:nvSpPr>
          <p:spPr bwMode="auto">
            <a:xfrm>
              <a:off x="6999554" y="5133964"/>
              <a:ext cx="47770" cy="35042"/>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77" name="Freeform 571"/>
            <p:cNvSpPr>
              <a:spLocks/>
            </p:cNvSpPr>
            <p:nvPr/>
          </p:nvSpPr>
          <p:spPr bwMode="auto">
            <a:xfrm>
              <a:off x="6942228" y="5169003"/>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78" name="Freeform 572"/>
            <p:cNvSpPr>
              <a:spLocks/>
            </p:cNvSpPr>
            <p:nvPr/>
          </p:nvSpPr>
          <p:spPr bwMode="auto">
            <a:xfrm>
              <a:off x="6139678" y="4777183"/>
              <a:ext cx="859874" cy="420492"/>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79" name="Freeform 573"/>
            <p:cNvSpPr>
              <a:spLocks/>
            </p:cNvSpPr>
            <p:nvPr/>
          </p:nvSpPr>
          <p:spPr bwMode="auto">
            <a:xfrm>
              <a:off x="6709745" y="4738956"/>
              <a:ext cx="130574" cy="86010"/>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80" name="Freeform 574"/>
            <p:cNvSpPr>
              <a:spLocks/>
            </p:cNvSpPr>
            <p:nvPr/>
          </p:nvSpPr>
          <p:spPr bwMode="auto">
            <a:xfrm>
              <a:off x="6916751" y="4700729"/>
              <a:ext cx="296178" cy="273958"/>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81" name="Freeform 575"/>
            <p:cNvSpPr>
              <a:spLocks/>
            </p:cNvSpPr>
            <p:nvPr/>
          </p:nvSpPr>
          <p:spPr bwMode="auto">
            <a:xfrm>
              <a:off x="7232037" y="4700729"/>
              <a:ext cx="261145" cy="20706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82" name="Freeform 576"/>
            <p:cNvSpPr>
              <a:spLocks/>
            </p:cNvSpPr>
            <p:nvPr/>
          </p:nvSpPr>
          <p:spPr bwMode="auto">
            <a:xfrm>
              <a:off x="5833947" y="4675245"/>
              <a:ext cx="503186" cy="308998"/>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83" name="Freeform 577"/>
            <p:cNvSpPr>
              <a:spLocks/>
            </p:cNvSpPr>
            <p:nvPr/>
          </p:nvSpPr>
          <p:spPr bwMode="auto">
            <a:xfrm>
              <a:off x="6811655" y="4589235"/>
              <a:ext cx="66879" cy="38227"/>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84" name="Freeform 578"/>
            <p:cNvSpPr>
              <a:spLocks/>
            </p:cNvSpPr>
            <p:nvPr/>
          </p:nvSpPr>
          <p:spPr bwMode="auto">
            <a:xfrm>
              <a:off x="6235221" y="4420403"/>
              <a:ext cx="560509" cy="264400"/>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85" name="Freeform 579"/>
            <p:cNvSpPr>
              <a:spLocks/>
            </p:cNvSpPr>
            <p:nvPr/>
          </p:nvSpPr>
          <p:spPr bwMode="auto">
            <a:xfrm>
              <a:off x="6139678" y="4525526"/>
              <a:ext cx="95541" cy="63711"/>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86" name="Freeform 580"/>
            <p:cNvSpPr>
              <a:spLocks/>
            </p:cNvSpPr>
            <p:nvPr/>
          </p:nvSpPr>
          <p:spPr bwMode="auto">
            <a:xfrm>
              <a:off x="5974074" y="4385363"/>
              <a:ext cx="343950" cy="159279"/>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87" name="Freeform 581"/>
            <p:cNvSpPr>
              <a:spLocks/>
            </p:cNvSpPr>
            <p:nvPr/>
          </p:nvSpPr>
          <p:spPr bwMode="auto">
            <a:xfrm>
              <a:off x="6346686" y="4449069"/>
              <a:ext cx="73248" cy="19114"/>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88" name="Freeform 582"/>
            <p:cNvSpPr>
              <a:spLocks/>
            </p:cNvSpPr>
            <p:nvPr/>
          </p:nvSpPr>
          <p:spPr bwMode="auto">
            <a:xfrm>
              <a:off x="6410381" y="4318467"/>
              <a:ext cx="197453" cy="92380"/>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89" name="Freeform 583"/>
            <p:cNvSpPr>
              <a:spLocks/>
            </p:cNvSpPr>
            <p:nvPr/>
          </p:nvSpPr>
          <p:spPr bwMode="auto">
            <a:xfrm>
              <a:off x="6327577" y="4337578"/>
              <a:ext cx="73248" cy="38227"/>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90" name="Freeform 584"/>
            <p:cNvSpPr>
              <a:spLocks/>
            </p:cNvSpPr>
            <p:nvPr/>
          </p:nvSpPr>
          <p:spPr bwMode="auto">
            <a:xfrm>
              <a:off x="6429489" y="4251568"/>
              <a:ext cx="197453" cy="66896"/>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91" name="Freeform 585"/>
            <p:cNvSpPr>
              <a:spLocks/>
            </p:cNvSpPr>
            <p:nvPr/>
          </p:nvSpPr>
          <p:spPr bwMode="auto">
            <a:xfrm>
              <a:off x="6907195" y="4449069"/>
              <a:ext cx="261145" cy="17839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92" name="Freeform 586"/>
            <p:cNvSpPr>
              <a:spLocks/>
            </p:cNvSpPr>
            <p:nvPr/>
          </p:nvSpPr>
          <p:spPr bwMode="auto">
            <a:xfrm>
              <a:off x="6878534" y="4535082"/>
              <a:ext cx="82803" cy="25484"/>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93" name="Freeform 587"/>
            <p:cNvSpPr>
              <a:spLocks/>
            </p:cNvSpPr>
            <p:nvPr/>
          </p:nvSpPr>
          <p:spPr bwMode="auto">
            <a:xfrm>
              <a:off x="6859425" y="4525526"/>
              <a:ext cx="76432" cy="19114"/>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94" name="Freeform 588"/>
            <p:cNvSpPr>
              <a:spLocks/>
            </p:cNvSpPr>
            <p:nvPr/>
          </p:nvSpPr>
          <p:spPr bwMode="auto">
            <a:xfrm>
              <a:off x="6821208" y="4496854"/>
              <a:ext cx="95541" cy="47785"/>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95" name="Freeform 589"/>
            <p:cNvSpPr>
              <a:spLocks/>
            </p:cNvSpPr>
            <p:nvPr/>
          </p:nvSpPr>
          <p:spPr bwMode="auto">
            <a:xfrm>
              <a:off x="6830763" y="4458630"/>
              <a:ext cx="66879" cy="47785"/>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96" name="Freeform 590"/>
            <p:cNvSpPr>
              <a:spLocks/>
            </p:cNvSpPr>
            <p:nvPr/>
          </p:nvSpPr>
          <p:spPr bwMode="auto">
            <a:xfrm>
              <a:off x="6738407" y="4347133"/>
              <a:ext cx="111465" cy="82827"/>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97" name="Freeform 591"/>
            <p:cNvSpPr>
              <a:spLocks/>
            </p:cNvSpPr>
            <p:nvPr/>
          </p:nvSpPr>
          <p:spPr bwMode="auto">
            <a:xfrm>
              <a:off x="6916751" y="4337578"/>
              <a:ext cx="82803" cy="28669"/>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98" name="Freeform 592"/>
            <p:cNvSpPr>
              <a:spLocks/>
            </p:cNvSpPr>
            <p:nvPr/>
          </p:nvSpPr>
          <p:spPr bwMode="auto">
            <a:xfrm>
              <a:off x="6757513" y="4187857"/>
              <a:ext cx="334395" cy="17839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199" name="Freeform 593"/>
            <p:cNvSpPr>
              <a:spLocks/>
            </p:cNvSpPr>
            <p:nvPr/>
          </p:nvSpPr>
          <p:spPr bwMode="auto">
            <a:xfrm>
              <a:off x="7018660" y="4101847"/>
              <a:ext cx="101909" cy="47785"/>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00" name="Freeform 594"/>
            <p:cNvSpPr>
              <a:spLocks/>
            </p:cNvSpPr>
            <p:nvPr/>
          </p:nvSpPr>
          <p:spPr bwMode="auto">
            <a:xfrm>
              <a:off x="7101463" y="4251568"/>
              <a:ext cx="187897" cy="105124"/>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01" name="Freeform 595"/>
            <p:cNvSpPr>
              <a:spLocks/>
            </p:cNvSpPr>
            <p:nvPr/>
          </p:nvSpPr>
          <p:spPr bwMode="auto">
            <a:xfrm>
              <a:off x="7206560" y="4347133"/>
              <a:ext cx="165604" cy="47785"/>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02" name="Freeform 596"/>
            <p:cNvSpPr>
              <a:spLocks/>
            </p:cNvSpPr>
            <p:nvPr/>
          </p:nvSpPr>
          <p:spPr bwMode="auto">
            <a:xfrm>
              <a:off x="7197007" y="4560566"/>
              <a:ext cx="156051" cy="105124"/>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03" name="Freeform 597"/>
            <p:cNvSpPr>
              <a:spLocks/>
            </p:cNvSpPr>
            <p:nvPr/>
          </p:nvSpPr>
          <p:spPr bwMode="auto">
            <a:xfrm>
              <a:off x="7270254" y="4535082"/>
              <a:ext cx="38217" cy="25484"/>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04" name="Freeform 598"/>
            <p:cNvSpPr>
              <a:spLocks/>
            </p:cNvSpPr>
            <p:nvPr/>
          </p:nvSpPr>
          <p:spPr bwMode="auto">
            <a:xfrm>
              <a:off x="7439043" y="4366247"/>
              <a:ext cx="82803" cy="54153"/>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05" name="Freeform 599"/>
            <p:cNvSpPr>
              <a:spLocks/>
            </p:cNvSpPr>
            <p:nvPr/>
          </p:nvSpPr>
          <p:spPr bwMode="auto">
            <a:xfrm>
              <a:off x="7483629" y="4449069"/>
              <a:ext cx="28662" cy="38227"/>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06" name="Freeform 600"/>
            <p:cNvSpPr>
              <a:spLocks/>
            </p:cNvSpPr>
            <p:nvPr/>
          </p:nvSpPr>
          <p:spPr bwMode="auto">
            <a:xfrm>
              <a:off x="7177896" y="4420403"/>
              <a:ext cx="831212" cy="254845"/>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07" name="Freeform 601"/>
            <p:cNvSpPr>
              <a:spLocks/>
            </p:cNvSpPr>
            <p:nvPr/>
          </p:nvSpPr>
          <p:spPr bwMode="auto">
            <a:xfrm>
              <a:off x="7197007" y="3980797"/>
              <a:ext cx="550956" cy="347225"/>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08" name="Freeform 602"/>
            <p:cNvSpPr>
              <a:spLocks/>
            </p:cNvSpPr>
            <p:nvPr/>
          </p:nvSpPr>
          <p:spPr bwMode="auto">
            <a:xfrm>
              <a:off x="7419934" y="3767367"/>
              <a:ext cx="1455416" cy="758159"/>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09" name="Freeform 604"/>
            <p:cNvSpPr>
              <a:spLocks/>
            </p:cNvSpPr>
            <p:nvPr/>
          </p:nvSpPr>
          <p:spPr bwMode="auto">
            <a:xfrm>
              <a:off x="8101466" y="4187857"/>
              <a:ext cx="130574" cy="47785"/>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10" name="Freeform 605"/>
            <p:cNvSpPr>
              <a:spLocks/>
            </p:cNvSpPr>
            <p:nvPr/>
          </p:nvSpPr>
          <p:spPr bwMode="auto">
            <a:xfrm>
              <a:off x="7738407" y="4226081"/>
              <a:ext cx="54142" cy="19114"/>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11" name="Freeform 606"/>
            <p:cNvSpPr>
              <a:spLocks/>
            </p:cNvSpPr>
            <p:nvPr/>
          </p:nvSpPr>
          <p:spPr bwMode="auto">
            <a:xfrm>
              <a:off x="7980446" y="4515968"/>
              <a:ext cx="54142" cy="28672"/>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12" name="Freeform 607"/>
            <p:cNvSpPr>
              <a:spLocks/>
            </p:cNvSpPr>
            <p:nvPr/>
          </p:nvSpPr>
          <p:spPr bwMode="auto">
            <a:xfrm>
              <a:off x="4805282" y="5815671"/>
              <a:ext cx="47770" cy="38227"/>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13" name="Freeform 608"/>
            <p:cNvSpPr>
              <a:spLocks/>
            </p:cNvSpPr>
            <p:nvPr/>
          </p:nvSpPr>
          <p:spPr bwMode="auto">
            <a:xfrm>
              <a:off x="4872164" y="5806113"/>
              <a:ext cx="9556" cy="955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14" name="Freeform 609"/>
            <p:cNvSpPr>
              <a:spLocks/>
            </p:cNvSpPr>
            <p:nvPr/>
          </p:nvSpPr>
          <p:spPr bwMode="auto">
            <a:xfrm>
              <a:off x="3919931" y="5815671"/>
              <a:ext cx="63695" cy="57338"/>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15" name="Freeform 610"/>
            <p:cNvSpPr>
              <a:spLocks/>
            </p:cNvSpPr>
            <p:nvPr/>
          </p:nvSpPr>
          <p:spPr bwMode="auto">
            <a:xfrm>
              <a:off x="17661981" y="9138193"/>
              <a:ext cx="19109" cy="9558"/>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16" name="Freeform 611"/>
            <p:cNvSpPr>
              <a:spLocks/>
            </p:cNvSpPr>
            <p:nvPr/>
          </p:nvSpPr>
          <p:spPr bwMode="auto">
            <a:xfrm>
              <a:off x="17540962" y="9119079"/>
              <a:ext cx="19109" cy="1911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17" name="Freeform 612"/>
            <p:cNvSpPr>
              <a:spLocks/>
            </p:cNvSpPr>
            <p:nvPr/>
          </p:nvSpPr>
          <p:spPr bwMode="auto">
            <a:xfrm>
              <a:off x="17961345" y="10785121"/>
              <a:ext cx="63695" cy="47785"/>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18" name="Rectangle 613"/>
            <p:cNvSpPr>
              <a:spLocks noChangeArrowheads="1"/>
            </p:cNvSpPr>
            <p:nvPr/>
          </p:nvSpPr>
          <p:spPr bwMode="auto">
            <a:xfrm>
              <a:off x="12451788" y="5197675"/>
              <a:ext cx="3187" cy="3188"/>
            </a:xfrm>
            <a:prstGeom prst="rect">
              <a:avLst/>
            </a:pr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19" name="Freeform 614"/>
            <p:cNvSpPr>
              <a:spLocks/>
            </p:cNvSpPr>
            <p:nvPr/>
          </p:nvSpPr>
          <p:spPr bwMode="auto">
            <a:xfrm>
              <a:off x="9257516" y="10504795"/>
              <a:ext cx="95541" cy="82827"/>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20" name="Freeform 615"/>
            <p:cNvSpPr>
              <a:spLocks/>
            </p:cNvSpPr>
            <p:nvPr/>
          </p:nvSpPr>
          <p:spPr bwMode="auto">
            <a:xfrm>
              <a:off x="7821211" y="6733109"/>
              <a:ext cx="66879" cy="28672"/>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21" name="Freeform 616"/>
            <p:cNvSpPr>
              <a:spLocks/>
            </p:cNvSpPr>
            <p:nvPr/>
          </p:nvSpPr>
          <p:spPr bwMode="auto">
            <a:xfrm>
              <a:off x="8483629" y="11766268"/>
              <a:ext cx="168791" cy="14972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22" name="Freeform 617"/>
            <p:cNvSpPr>
              <a:spLocks/>
            </p:cNvSpPr>
            <p:nvPr/>
          </p:nvSpPr>
          <p:spPr bwMode="auto">
            <a:xfrm>
              <a:off x="8305288" y="11747159"/>
              <a:ext cx="280256" cy="216615"/>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23" name="Freeform 618"/>
            <p:cNvSpPr>
              <a:spLocks/>
            </p:cNvSpPr>
            <p:nvPr/>
          </p:nvSpPr>
          <p:spPr bwMode="auto">
            <a:xfrm>
              <a:off x="8260699" y="8501084"/>
              <a:ext cx="710194" cy="516057"/>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24" name="Freeform 619"/>
            <p:cNvSpPr>
              <a:spLocks/>
            </p:cNvSpPr>
            <p:nvPr/>
          </p:nvSpPr>
          <p:spPr bwMode="auto">
            <a:xfrm>
              <a:off x="8830764" y="8641249"/>
              <a:ext cx="242036" cy="3567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25" name="Freeform 620"/>
            <p:cNvSpPr>
              <a:spLocks/>
            </p:cNvSpPr>
            <p:nvPr/>
          </p:nvSpPr>
          <p:spPr bwMode="auto">
            <a:xfrm>
              <a:off x="8986815" y="8752743"/>
              <a:ext cx="207006" cy="216615"/>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26" name="Freeform 621"/>
            <p:cNvSpPr>
              <a:spLocks/>
            </p:cNvSpPr>
            <p:nvPr/>
          </p:nvSpPr>
          <p:spPr bwMode="auto">
            <a:xfrm>
              <a:off x="9155606" y="8771859"/>
              <a:ext cx="149682" cy="16883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27" name="Freeform 622"/>
            <p:cNvSpPr>
              <a:spLocks/>
            </p:cNvSpPr>
            <p:nvPr/>
          </p:nvSpPr>
          <p:spPr bwMode="auto">
            <a:xfrm>
              <a:off x="7821211" y="8453303"/>
              <a:ext cx="754780" cy="786831"/>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28" name="Freeform 623"/>
            <p:cNvSpPr>
              <a:spLocks/>
            </p:cNvSpPr>
            <p:nvPr/>
          </p:nvSpPr>
          <p:spPr bwMode="auto">
            <a:xfrm>
              <a:off x="7923120" y="8978916"/>
              <a:ext cx="261145" cy="30900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29" name="Freeform 624"/>
            <p:cNvSpPr>
              <a:spLocks/>
            </p:cNvSpPr>
            <p:nvPr/>
          </p:nvSpPr>
          <p:spPr bwMode="auto">
            <a:xfrm>
              <a:off x="7894458" y="9036257"/>
              <a:ext cx="598727" cy="888769"/>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30" name="Freeform 625"/>
            <p:cNvSpPr>
              <a:spLocks/>
            </p:cNvSpPr>
            <p:nvPr/>
          </p:nvSpPr>
          <p:spPr bwMode="auto">
            <a:xfrm>
              <a:off x="8158790" y="9867685"/>
              <a:ext cx="407643" cy="1984597"/>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31" name="Freeform 626"/>
            <p:cNvSpPr>
              <a:spLocks/>
            </p:cNvSpPr>
            <p:nvPr/>
          </p:nvSpPr>
          <p:spPr bwMode="auto">
            <a:xfrm>
              <a:off x="8435859" y="9485418"/>
              <a:ext cx="598727" cy="653038"/>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32" name="Freeform 627"/>
            <p:cNvSpPr>
              <a:spLocks/>
            </p:cNvSpPr>
            <p:nvPr/>
          </p:nvSpPr>
          <p:spPr bwMode="auto">
            <a:xfrm>
              <a:off x="8773441" y="9950508"/>
              <a:ext cx="420383" cy="41412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33" name="Freeform 628"/>
            <p:cNvSpPr>
              <a:spLocks noEditPoints="1"/>
            </p:cNvSpPr>
            <p:nvPr/>
          </p:nvSpPr>
          <p:spPr bwMode="auto">
            <a:xfrm>
              <a:off x="8241593" y="8800526"/>
              <a:ext cx="1856688" cy="1882659"/>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34" name="Freeform 629"/>
            <p:cNvSpPr>
              <a:spLocks/>
            </p:cNvSpPr>
            <p:nvPr/>
          </p:nvSpPr>
          <p:spPr bwMode="auto">
            <a:xfrm>
              <a:off x="8961338" y="10485681"/>
              <a:ext cx="251592" cy="26121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35" name="Freeform 630"/>
            <p:cNvSpPr>
              <a:spLocks/>
            </p:cNvSpPr>
            <p:nvPr/>
          </p:nvSpPr>
          <p:spPr bwMode="auto">
            <a:xfrm>
              <a:off x="8241593" y="10074745"/>
              <a:ext cx="961783" cy="1672412"/>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36" name="Freeform 631"/>
            <p:cNvSpPr>
              <a:spLocks/>
            </p:cNvSpPr>
            <p:nvPr/>
          </p:nvSpPr>
          <p:spPr bwMode="auto">
            <a:xfrm>
              <a:off x="7617387" y="8313140"/>
              <a:ext cx="203824" cy="226173"/>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37" name="Freeform 632"/>
            <p:cNvSpPr>
              <a:spLocks/>
            </p:cNvSpPr>
            <p:nvPr/>
          </p:nvSpPr>
          <p:spPr bwMode="auto">
            <a:xfrm>
              <a:off x="7681084" y="8520197"/>
              <a:ext cx="159235" cy="14016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38" name="Freeform 633"/>
            <p:cNvSpPr>
              <a:spLocks/>
            </p:cNvSpPr>
            <p:nvPr/>
          </p:nvSpPr>
          <p:spPr bwMode="auto">
            <a:xfrm>
              <a:off x="7502737" y="8360921"/>
              <a:ext cx="105096" cy="82827"/>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39" name="Freeform 634"/>
            <p:cNvSpPr>
              <a:spLocks/>
            </p:cNvSpPr>
            <p:nvPr/>
          </p:nvSpPr>
          <p:spPr bwMode="auto">
            <a:xfrm>
              <a:off x="7391272" y="8192091"/>
              <a:ext cx="187902" cy="216615"/>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40" name="Freeform 635"/>
            <p:cNvSpPr>
              <a:spLocks/>
            </p:cNvSpPr>
            <p:nvPr/>
          </p:nvSpPr>
          <p:spPr bwMode="auto">
            <a:xfrm>
              <a:off x="6254330" y="7453043"/>
              <a:ext cx="1398093" cy="898324"/>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41" name="Freeform 636"/>
            <p:cNvSpPr>
              <a:spLocks/>
            </p:cNvSpPr>
            <p:nvPr/>
          </p:nvSpPr>
          <p:spPr bwMode="auto">
            <a:xfrm>
              <a:off x="7531402" y="8287656"/>
              <a:ext cx="280256" cy="14972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42" name="Freeform 637"/>
            <p:cNvSpPr>
              <a:spLocks/>
            </p:cNvSpPr>
            <p:nvPr/>
          </p:nvSpPr>
          <p:spPr bwMode="auto">
            <a:xfrm>
              <a:off x="7531402" y="8163419"/>
              <a:ext cx="66879" cy="14016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43" name="Freeform 638"/>
            <p:cNvSpPr>
              <a:spLocks/>
            </p:cNvSpPr>
            <p:nvPr/>
          </p:nvSpPr>
          <p:spPr bwMode="auto">
            <a:xfrm>
              <a:off x="8232035" y="8080592"/>
              <a:ext cx="121018" cy="101936"/>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44" name="Freeform 639"/>
            <p:cNvSpPr>
              <a:spLocks/>
            </p:cNvSpPr>
            <p:nvPr/>
          </p:nvSpPr>
          <p:spPr bwMode="auto">
            <a:xfrm>
              <a:off x="8343503" y="8080592"/>
              <a:ext cx="168791" cy="14016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45" name="Freeform 640"/>
            <p:cNvSpPr>
              <a:spLocks/>
            </p:cNvSpPr>
            <p:nvPr/>
          </p:nvSpPr>
          <p:spPr bwMode="auto">
            <a:xfrm>
              <a:off x="3843499" y="4965129"/>
              <a:ext cx="1812106" cy="121687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46" name="Freeform 641"/>
            <p:cNvSpPr>
              <a:spLocks/>
            </p:cNvSpPr>
            <p:nvPr/>
          </p:nvSpPr>
          <p:spPr bwMode="auto">
            <a:xfrm>
              <a:off x="5888086" y="6516489"/>
              <a:ext cx="2697455" cy="1337930"/>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47" name="Freeform 642"/>
            <p:cNvSpPr>
              <a:spLocks noEditPoints="1"/>
            </p:cNvSpPr>
            <p:nvPr/>
          </p:nvSpPr>
          <p:spPr bwMode="auto">
            <a:xfrm>
              <a:off x="5133309" y="4907791"/>
              <a:ext cx="3984080" cy="2048308"/>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48" name="Freeform 643"/>
            <p:cNvSpPr>
              <a:spLocks/>
            </p:cNvSpPr>
            <p:nvPr/>
          </p:nvSpPr>
          <p:spPr bwMode="auto">
            <a:xfrm>
              <a:off x="17343512" y="9466307"/>
              <a:ext cx="95541" cy="82827"/>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49" name="Freeform 644"/>
            <p:cNvSpPr>
              <a:spLocks/>
            </p:cNvSpPr>
            <p:nvPr/>
          </p:nvSpPr>
          <p:spPr bwMode="auto">
            <a:xfrm>
              <a:off x="17419944" y="9447193"/>
              <a:ext cx="121018" cy="44598"/>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50" name="Freeform 645"/>
            <p:cNvSpPr>
              <a:spLocks/>
            </p:cNvSpPr>
            <p:nvPr/>
          </p:nvSpPr>
          <p:spPr bwMode="auto">
            <a:xfrm>
              <a:off x="12273444" y="6414553"/>
              <a:ext cx="289811" cy="159279"/>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51" name="Freeform 646"/>
            <p:cNvSpPr>
              <a:spLocks/>
            </p:cNvSpPr>
            <p:nvPr/>
          </p:nvSpPr>
          <p:spPr bwMode="auto">
            <a:xfrm>
              <a:off x="12142870" y="6545160"/>
              <a:ext cx="347132" cy="14972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52" name="Freeform 647"/>
            <p:cNvSpPr>
              <a:spLocks/>
            </p:cNvSpPr>
            <p:nvPr/>
          </p:nvSpPr>
          <p:spPr bwMode="auto">
            <a:xfrm>
              <a:off x="12021850" y="6656654"/>
              <a:ext cx="531848" cy="516057"/>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53" name="Freeform 648"/>
            <p:cNvSpPr>
              <a:spLocks/>
            </p:cNvSpPr>
            <p:nvPr/>
          </p:nvSpPr>
          <p:spPr bwMode="auto">
            <a:xfrm>
              <a:off x="12330767" y="6685324"/>
              <a:ext cx="251592" cy="23573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54" name="Freeform 649"/>
            <p:cNvSpPr>
              <a:spLocks/>
            </p:cNvSpPr>
            <p:nvPr/>
          </p:nvSpPr>
          <p:spPr bwMode="auto">
            <a:xfrm>
              <a:off x="11470893" y="6414553"/>
              <a:ext cx="617835" cy="531986"/>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55" name="Freeform 650"/>
            <p:cNvSpPr>
              <a:spLocks/>
            </p:cNvSpPr>
            <p:nvPr/>
          </p:nvSpPr>
          <p:spPr bwMode="auto">
            <a:xfrm>
              <a:off x="11983632" y="6621615"/>
              <a:ext cx="207006" cy="14016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56" name="Freeform 651"/>
            <p:cNvSpPr>
              <a:spLocks/>
            </p:cNvSpPr>
            <p:nvPr/>
          </p:nvSpPr>
          <p:spPr bwMode="auto">
            <a:xfrm>
              <a:off x="11808475" y="6395439"/>
              <a:ext cx="194268" cy="12105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57" name="Freeform 652"/>
            <p:cNvSpPr>
              <a:spLocks/>
            </p:cNvSpPr>
            <p:nvPr/>
          </p:nvSpPr>
          <p:spPr bwMode="auto">
            <a:xfrm>
              <a:off x="11967711" y="6481449"/>
              <a:ext cx="35033" cy="35042"/>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58" name="Freeform 653"/>
            <p:cNvSpPr>
              <a:spLocks/>
            </p:cNvSpPr>
            <p:nvPr/>
          </p:nvSpPr>
          <p:spPr bwMode="auto">
            <a:xfrm>
              <a:off x="11853061" y="6264832"/>
              <a:ext cx="187902" cy="16883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59" name="Freeform 654"/>
            <p:cNvSpPr>
              <a:spLocks/>
            </p:cNvSpPr>
            <p:nvPr/>
          </p:nvSpPr>
          <p:spPr bwMode="auto">
            <a:xfrm>
              <a:off x="12079173" y="5984503"/>
              <a:ext cx="140127" cy="20706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60" name="Freeform 655"/>
            <p:cNvSpPr>
              <a:spLocks/>
            </p:cNvSpPr>
            <p:nvPr/>
          </p:nvSpPr>
          <p:spPr bwMode="auto">
            <a:xfrm>
              <a:off x="11977264" y="6172454"/>
              <a:ext cx="417198" cy="484203"/>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61" name="Freeform 656"/>
            <p:cNvSpPr>
              <a:spLocks/>
            </p:cNvSpPr>
            <p:nvPr/>
          </p:nvSpPr>
          <p:spPr bwMode="auto">
            <a:xfrm>
              <a:off x="12712935" y="6322173"/>
              <a:ext cx="831212" cy="493761"/>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62" name="Freeform 657"/>
            <p:cNvSpPr>
              <a:spLocks/>
            </p:cNvSpPr>
            <p:nvPr/>
          </p:nvSpPr>
          <p:spPr bwMode="auto">
            <a:xfrm>
              <a:off x="12451788" y="6506933"/>
              <a:ext cx="280256" cy="11467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63" name="Freeform 658"/>
            <p:cNvSpPr>
              <a:spLocks/>
            </p:cNvSpPr>
            <p:nvPr/>
          </p:nvSpPr>
          <p:spPr bwMode="auto">
            <a:xfrm>
              <a:off x="12760703" y="6086441"/>
              <a:ext cx="439491" cy="328114"/>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64" name="Freeform 659"/>
            <p:cNvSpPr>
              <a:spLocks/>
            </p:cNvSpPr>
            <p:nvPr/>
          </p:nvSpPr>
          <p:spPr bwMode="auto">
            <a:xfrm>
              <a:off x="12658794" y="6067328"/>
              <a:ext cx="270700" cy="178393"/>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65" name="Freeform 660"/>
            <p:cNvSpPr>
              <a:spLocks/>
            </p:cNvSpPr>
            <p:nvPr/>
          </p:nvSpPr>
          <p:spPr bwMode="auto">
            <a:xfrm>
              <a:off x="12658794" y="5955834"/>
              <a:ext cx="334397" cy="16883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66" name="Freeform 661"/>
            <p:cNvSpPr>
              <a:spLocks/>
            </p:cNvSpPr>
            <p:nvPr/>
          </p:nvSpPr>
          <p:spPr bwMode="auto">
            <a:xfrm>
              <a:off x="12760703" y="5853898"/>
              <a:ext cx="222932" cy="14016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67" name="Freeform 662"/>
            <p:cNvSpPr>
              <a:spLocks/>
            </p:cNvSpPr>
            <p:nvPr/>
          </p:nvSpPr>
          <p:spPr bwMode="auto">
            <a:xfrm>
              <a:off x="12591917" y="6143782"/>
              <a:ext cx="149682" cy="7326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68" name="Freeform 663"/>
            <p:cNvSpPr>
              <a:spLocks/>
            </p:cNvSpPr>
            <p:nvPr/>
          </p:nvSpPr>
          <p:spPr bwMode="auto">
            <a:xfrm>
              <a:off x="12359429" y="6162893"/>
              <a:ext cx="445860" cy="391823"/>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69" name="Freeform 664"/>
            <p:cNvSpPr>
              <a:spLocks/>
            </p:cNvSpPr>
            <p:nvPr/>
          </p:nvSpPr>
          <p:spPr bwMode="auto">
            <a:xfrm>
              <a:off x="12630129" y="6573832"/>
              <a:ext cx="429938" cy="2803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70" name="Freeform 665"/>
            <p:cNvSpPr>
              <a:spLocks/>
            </p:cNvSpPr>
            <p:nvPr/>
          </p:nvSpPr>
          <p:spPr bwMode="auto">
            <a:xfrm>
              <a:off x="12929494" y="6564274"/>
              <a:ext cx="156051" cy="18795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71" name="Freeform 666"/>
            <p:cNvSpPr>
              <a:spLocks/>
            </p:cNvSpPr>
            <p:nvPr/>
          </p:nvSpPr>
          <p:spPr bwMode="auto">
            <a:xfrm>
              <a:off x="12993189" y="6666210"/>
              <a:ext cx="92356" cy="95566"/>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72" name="Freeform 667"/>
            <p:cNvSpPr>
              <a:spLocks/>
            </p:cNvSpPr>
            <p:nvPr/>
          </p:nvSpPr>
          <p:spPr bwMode="auto">
            <a:xfrm>
              <a:off x="12712935" y="6815931"/>
              <a:ext cx="299364" cy="178393"/>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73" name="Freeform 668"/>
            <p:cNvSpPr>
              <a:spLocks/>
            </p:cNvSpPr>
            <p:nvPr/>
          </p:nvSpPr>
          <p:spPr bwMode="auto">
            <a:xfrm>
              <a:off x="12423124" y="6771334"/>
              <a:ext cx="168791" cy="14016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74" name="Freeform 669"/>
            <p:cNvSpPr>
              <a:spLocks/>
            </p:cNvSpPr>
            <p:nvPr/>
          </p:nvSpPr>
          <p:spPr bwMode="auto">
            <a:xfrm>
              <a:off x="12544142" y="6704437"/>
              <a:ext cx="207006" cy="251657"/>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75" name="Freeform 670"/>
            <p:cNvSpPr>
              <a:spLocks/>
            </p:cNvSpPr>
            <p:nvPr/>
          </p:nvSpPr>
          <p:spPr bwMode="auto">
            <a:xfrm>
              <a:off x="12432679" y="6554719"/>
              <a:ext cx="328029" cy="178393"/>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76" name="Freeform 671"/>
            <p:cNvSpPr>
              <a:spLocks/>
            </p:cNvSpPr>
            <p:nvPr/>
          </p:nvSpPr>
          <p:spPr bwMode="auto">
            <a:xfrm>
              <a:off x="12620574" y="6956097"/>
              <a:ext cx="289811" cy="299442"/>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77" name="Freeform 672"/>
            <p:cNvSpPr>
              <a:spLocks/>
            </p:cNvSpPr>
            <p:nvPr/>
          </p:nvSpPr>
          <p:spPr bwMode="auto">
            <a:xfrm>
              <a:off x="12881724" y="6940166"/>
              <a:ext cx="140127" cy="9238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78" name="Freeform 673"/>
            <p:cNvSpPr>
              <a:spLocks/>
            </p:cNvSpPr>
            <p:nvPr/>
          </p:nvSpPr>
          <p:spPr bwMode="auto">
            <a:xfrm>
              <a:off x="12582361" y="6911499"/>
              <a:ext cx="82803" cy="16883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79" name="Freeform 674"/>
            <p:cNvSpPr>
              <a:spLocks/>
            </p:cNvSpPr>
            <p:nvPr/>
          </p:nvSpPr>
          <p:spPr bwMode="auto">
            <a:xfrm>
              <a:off x="12630129" y="6930613"/>
              <a:ext cx="121018" cy="82827"/>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80" name="Freeform 675"/>
            <p:cNvSpPr>
              <a:spLocks/>
            </p:cNvSpPr>
            <p:nvPr/>
          </p:nvSpPr>
          <p:spPr bwMode="auto">
            <a:xfrm>
              <a:off x="13655610" y="6984764"/>
              <a:ext cx="178346" cy="14972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81" name="Freeform 676"/>
            <p:cNvSpPr>
              <a:spLocks/>
            </p:cNvSpPr>
            <p:nvPr/>
          </p:nvSpPr>
          <p:spPr bwMode="auto">
            <a:xfrm>
              <a:off x="13722489" y="7061218"/>
              <a:ext cx="923568" cy="78364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82" name="Freeform 677"/>
            <p:cNvSpPr>
              <a:spLocks/>
            </p:cNvSpPr>
            <p:nvPr/>
          </p:nvSpPr>
          <p:spPr bwMode="auto">
            <a:xfrm>
              <a:off x="13741597" y="7070776"/>
              <a:ext cx="73250" cy="54156"/>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83" name="Freeform 678"/>
            <p:cNvSpPr>
              <a:spLocks/>
            </p:cNvSpPr>
            <p:nvPr/>
          </p:nvSpPr>
          <p:spPr bwMode="auto">
            <a:xfrm>
              <a:off x="13525034" y="6844600"/>
              <a:ext cx="328029" cy="16883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84" name="Freeform 679"/>
            <p:cNvSpPr>
              <a:spLocks/>
            </p:cNvSpPr>
            <p:nvPr/>
          </p:nvSpPr>
          <p:spPr bwMode="auto">
            <a:xfrm>
              <a:off x="13751153" y="6956097"/>
              <a:ext cx="251592" cy="197506"/>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85" name="Freeform 680"/>
            <p:cNvSpPr>
              <a:spLocks/>
            </p:cNvSpPr>
            <p:nvPr/>
          </p:nvSpPr>
          <p:spPr bwMode="auto">
            <a:xfrm>
              <a:off x="13833954" y="7574093"/>
              <a:ext cx="82803" cy="95566"/>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86" name="Freeform 681"/>
            <p:cNvSpPr>
              <a:spLocks/>
            </p:cNvSpPr>
            <p:nvPr/>
          </p:nvSpPr>
          <p:spPr bwMode="auto">
            <a:xfrm>
              <a:off x="13311662" y="7220495"/>
              <a:ext cx="324842" cy="251657"/>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87" name="Freeform 682"/>
            <p:cNvSpPr>
              <a:spLocks/>
            </p:cNvSpPr>
            <p:nvPr/>
          </p:nvSpPr>
          <p:spPr bwMode="auto">
            <a:xfrm>
              <a:off x="13461341" y="7201383"/>
              <a:ext cx="464969" cy="439605"/>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88" name="Freeform 683"/>
            <p:cNvSpPr>
              <a:spLocks/>
            </p:cNvSpPr>
            <p:nvPr/>
          </p:nvSpPr>
          <p:spPr bwMode="auto">
            <a:xfrm>
              <a:off x="12872168" y="6946541"/>
              <a:ext cx="885351" cy="337667"/>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89" name="Freeform 684"/>
            <p:cNvSpPr>
              <a:spLocks/>
            </p:cNvSpPr>
            <p:nvPr/>
          </p:nvSpPr>
          <p:spPr bwMode="auto">
            <a:xfrm>
              <a:off x="13273442" y="7481712"/>
              <a:ext cx="980892" cy="786831"/>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90" name="Freeform 685"/>
            <p:cNvSpPr>
              <a:spLocks/>
            </p:cNvSpPr>
            <p:nvPr/>
          </p:nvSpPr>
          <p:spPr bwMode="auto">
            <a:xfrm>
              <a:off x="13292551" y="7424369"/>
              <a:ext cx="194268" cy="20706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91" name="Freeform 686"/>
            <p:cNvSpPr>
              <a:spLocks/>
            </p:cNvSpPr>
            <p:nvPr/>
          </p:nvSpPr>
          <p:spPr bwMode="auto">
            <a:xfrm>
              <a:off x="13302106" y="7351105"/>
              <a:ext cx="73250" cy="82827"/>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92" name="Freeform 687"/>
            <p:cNvSpPr>
              <a:spLocks/>
            </p:cNvSpPr>
            <p:nvPr/>
          </p:nvSpPr>
          <p:spPr bwMode="auto">
            <a:xfrm>
              <a:off x="13292551" y="7462599"/>
              <a:ext cx="28664" cy="66896"/>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93" name="Freeform 688"/>
            <p:cNvSpPr>
              <a:spLocks/>
            </p:cNvSpPr>
            <p:nvPr/>
          </p:nvSpPr>
          <p:spPr bwMode="auto">
            <a:xfrm>
              <a:off x="13254336" y="7424369"/>
              <a:ext cx="76432" cy="245289"/>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94" name="Freeform 689"/>
            <p:cNvSpPr>
              <a:spLocks/>
            </p:cNvSpPr>
            <p:nvPr/>
          </p:nvSpPr>
          <p:spPr bwMode="auto">
            <a:xfrm>
              <a:off x="14028220" y="7790708"/>
              <a:ext cx="47770" cy="7326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95" name="Freeform 690"/>
            <p:cNvSpPr>
              <a:spLocks/>
            </p:cNvSpPr>
            <p:nvPr/>
          </p:nvSpPr>
          <p:spPr bwMode="auto">
            <a:xfrm>
              <a:off x="13646057" y="8137935"/>
              <a:ext cx="496815" cy="315371"/>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96" name="Freeform 691"/>
            <p:cNvSpPr>
              <a:spLocks/>
            </p:cNvSpPr>
            <p:nvPr/>
          </p:nvSpPr>
          <p:spPr bwMode="auto">
            <a:xfrm>
              <a:off x="14085545" y="7790708"/>
              <a:ext cx="382165" cy="458719"/>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97" name="Freeform 692"/>
            <p:cNvSpPr>
              <a:spLocks/>
            </p:cNvSpPr>
            <p:nvPr/>
          </p:nvSpPr>
          <p:spPr bwMode="auto">
            <a:xfrm>
              <a:off x="14897646" y="6892386"/>
              <a:ext cx="512741" cy="222990"/>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98" name="Freeform 693"/>
            <p:cNvSpPr>
              <a:spLocks/>
            </p:cNvSpPr>
            <p:nvPr/>
          </p:nvSpPr>
          <p:spPr bwMode="auto">
            <a:xfrm>
              <a:off x="14273445" y="6752222"/>
              <a:ext cx="831212" cy="487388"/>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299" name="Freeform 694"/>
            <p:cNvSpPr>
              <a:spLocks/>
            </p:cNvSpPr>
            <p:nvPr/>
          </p:nvSpPr>
          <p:spPr bwMode="auto">
            <a:xfrm>
              <a:off x="14525037" y="7293764"/>
              <a:ext cx="0" cy="955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00" name="Freeform 695"/>
            <p:cNvSpPr>
              <a:spLocks/>
            </p:cNvSpPr>
            <p:nvPr/>
          </p:nvSpPr>
          <p:spPr bwMode="auto">
            <a:xfrm>
              <a:off x="14095099" y="6921055"/>
              <a:ext cx="681527" cy="40137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01" name="Freeform 696"/>
            <p:cNvSpPr>
              <a:spLocks/>
            </p:cNvSpPr>
            <p:nvPr/>
          </p:nvSpPr>
          <p:spPr bwMode="auto">
            <a:xfrm>
              <a:off x="14814846" y="7013435"/>
              <a:ext cx="372610" cy="251657"/>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02" name="Freeform 697"/>
            <p:cNvSpPr>
              <a:spLocks/>
            </p:cNvSpPr>
            <p:nvPr/>
          </p:nvSpPr>
          <p:spPr bwMode="auto">
            <a:xfrm>
              <a:off x="14515484" y="7230053"/>
              <a:ext cx="773889" cy="691265"/>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03" name="Freeform 698"/>
            <p:cNvSpPr>
              <a:spLocks/>
            </p:cNvSpPr>
            <p:nvPr/>
          </p:nvSpPr>
          <p:spPr bwMode="auto">
            <a:xfrm>
              <a:off x="14477266" y="7144043"/>
              <a:ext cx="700638" cy="496944"/>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04" name="Freeform 699"/>
            <p:cNvSpPr>
              <a:spLocks/>
            </p:cNvSpPr>
            <p:nvPr/>
          </p:nvSpPr>
          <p:spPr bwMode="auto">
            <a:xfrm>
              <a:off x="14413572" y="6742664"/>
              <a:ext cx="25477" cy="3822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05" name="Freeform 700"/>
            <p:cNvSpPr>
              <a:spLocks noEditPoints="1"/>
            </p:cNvSpPr>
            <p:nvPr/>
          </p:nvSpPr>
          <p:spPr bwMode="auto">
            <a:xfrm>
              <a:off x="13824398" y="6153340"/>
              <a:ext cx="1894907" cy="90788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06" name="Freeform 701"/>
            <p:cNvSpPr>
              <a:spLocks/>
            </p:cNvSpPr>
            <p:nvPr/>
          </p:nvSpPr>
          <p:spPr bwMode="auto">
            <a:xfrm>
              <a:off x="14849878" y="7284206"/>
              <a:ext cx="1308918" cy="139526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07" name="Freeform 702"/>
            <p:cNvSpPr>
              <a:spLocks/>
            </p:cNvSpPr>
            <p:nvPr/>
          </p:nvSpPr>
          <p:spPr bwMode="auto">
            <a:xfrm>
              <a:off x="15926311" y="7669658"/>
              <a:ext cx="382165" cy="91743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08" name="Freeform 703"/>
            <p:cNvSpPr>
              <a:spLocks/>
            </p:cNvSpPr>
            <p:nvPr/>
          </p:nvSpPr>
          <p:spPr bwMode="auto">
            <a:xfrm>
              <a:off x="15747967" y="7781150"/>
              <a:ext cx="213379" cy="261215"/>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09" name="Freeform 704"/>
            <p:cNvSpPr>
              <a:spLocks/>
            </p:cNvSpPr>
            <p:nvPr/>
          </p:nvSpPr>
          <p:spPr bwMode="auto">
            <a:xfrm>
              <a:off x="16149241" y="8071036"/>
              <a:ext cx="391721" cy="719934"/>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10" name="Freeform 705"/>
            <p:cNvSpPr>
              <a:spLocks/>
            </p:cNvSpPr>
            <p:nvPr/>
          </p:nvSpPr>
          <p:spPr bwMode="auto">
            <a:xfrm>
              <a:off x="16362618" y="7921315"/>
              <a:ext cx="356688" cy="72949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11" name="Freeform 706"/>
            <p:cNvSpPr>
              <a:spLocks/>
            </p:cNvSpPr>
            <p:nvPr/>
          </p:nvSpPr>
          <p:spPr bwMode="auto">
            <a:xfrm>
              <a:off x="16279815" y="7978656"/>
              <a:ext cx="343950" cy="420492"/>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12" name="Freeform 707"/>
            <p:cNvSpPr>
              <a:spLocks/>
            </p:cNvSpPr>
            <p:nvPr/>
          </p:nvSpPr>
          <p:spPr bwMode="auto">
            <a:xfrm>
              <a:off x="17754337" y="9119079"/>
              <a:ext cx="420383" cy="356781"/>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13" name="Freeform 708"/>
            <p:cNvSpPr>
              <a:spLocks/>
            </p:cNvSpPr>
            <p:nvPr/>
          </p:nvSpPr>
          <p:spPr bwMode="auto">
            <a:xfrm>
              <a:off x="18165166" y="9176423"/>
              <a:ext cx="477708" cy="382265"/>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14" name="Freeform 709"/>
            <p:cNvSpPr>
              <a:spLocks/>
            </p:cNvSpPr>
            <p:nvPr/>
          </p:nvSpPr>
          <p:spPr bwMode="auto">
            <a:xfrm>
              <a:off x="16681089" y="8829198"/>
              <a:ext cx="477708" cy="420492"/>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15" name="Freeform 710"/>
            <p:cNvSpPr>
              <a:spLocks/>
            </p:cNvSpPr>
            <p:nvPr/>
          </p:nvSpPr>
          <p:spPr bwMode="auto">
            <a:xfrm>
              <a:off x="16709750" y="8717701"/>
              <a:ext cx="458600" cy="299442"/>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16" name="Freeform 711"/>
            <p:cNvSpPr>
              <a:spLocks/>
            </p:cNvSpPr>
            <p:nvPr/>
          </p:nvSpPr>
          <p:spPr bwMode="auto">
            <a:xfrm>
              <a:off x="15776631" y="7679214"/>
              <a:ext cx="159235" cy="9238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17" name="Freeform 712"/>
            <p:cNvSpPr>
              <a:spLocks/>
            </p:cNvSpPr>
            <p:nvPr/>
          </p:nvSpPr>
          <p:spPr bwMode="auto">
            <a:xfrm>
              <a:off x="15410388" y="7574093"/>
              <a:ext cx="347132" cy="216615"/>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18" name="Freeform 713"/>
            <p:cNvSpPr>
              <a:spLocks/>
            </p:cNvSpPr>
            <p:nvPr/>
          </p:nvSpPr>
          <p:spPr bwMode="auto">
            <a:xfrm>
              <a:off x="16372171" y="8360921"/>
              <a:ext cx="261145" cy="216615"/>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19" name="Freeform 714"/>
            <p:cNvSpPr>
              <a:spLocks/>
            </p:cNvSpPr>
            <p:nvPr/>
          </p:nvSpPr>
          <p:spPr bwMode="auto">
            <a:xfrm>
              <a:off x="16270259" y="8743185"/>
              <a:ext cx="207006" cy="245289"/>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20" name="Freeform 715"/>
            <p:cNvSpPr>
              <a:spLocks/>
            </p:cNvSpPr>
            <p:nvPr/>
          </p:nvSpPr>
          <p:spPr bwMode="auto">
            <a:xfrm>
              <a:off x="15104655" y="6264832"/>
              <a:ext cx="2799367" cy="1825318"/>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21" name="Freeform 716"/>
            <p:cNvSpPr>
              <a:spLocks/>
            </p:cNvSpPr>
            <p:nvPr/>
          </p:nvSpPr>
          <p:spPr bwMode="auto">
            <a:xfrm>
              <a:off x="15747967" y="6357215"/>
              <a:ext cx="1464969" cy="637107"/>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22" name="Freeform 717"/>
            <p:cNvSpPr>
              <a:spLocks/>
            </p:cNvSpPr>
            <p:nvPr/>
          </p:nvSpPr>
          <p:spPr bwMode="auto">
            <a:xfrm>
              <a:off x="12219302" y="5133964"/>
              <a:ext cx="585987" cy="100982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23" name="Freeform 718"/>
            <p:cNvSpPr>
              <a:spLocks/>
            </p:cNvSpPr>
            <p:nvPr/>
          </p:nvSpPr>
          <p:spPr bwMode="auto">
            <a:xfrm>
              <a:off x="12649240" y="5057512"/>
              <a:ext cx="503186" cy="786831"/>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24" name="Freeform 719"/>
            <p:cNvSpPr>
              <a:spLocks/>
            </p:cNvSpPr>
            <p:nvPr/>
          </p:nvSpPr>
          <p:spPr bwMode="auto">
            <a:xfrm>
              <a:off x="11929493" y="4965129"/>
              <a:ext cx="1194269" cy="1000263"/>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25" name="Freeform 720"/>
            <p:cNvSpPr>
              <a:spLocks noEditPoints="1"/>
            </p:cNvSpPr>
            <p:nvPr/>
          </p:nvSpPr>
          <p:spPr bwMode="auto">
            <a:xfrm>
              <a:off x="12945416" y="4366247"/>
              <a:ext cx="7563702" cy="263763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26" name="Freeform 721"/>
            <p:cNvSpPr>
              <a:spLocks/>
            </p:cNvSpPr>
            <p:nvPr/>
          </p:nvSpPr>
          <p:spPr bwMode="auto">
            <a:xfrm>
              <a:off x="18193828" y="6226607"/>
              <a:ext cx="140127" cy="299442"/>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27" name="Freeform 722"/>
            <p:cNvSpPr>
              <a:spLocks/>
            </p:cNvSpPr>
            <p:nvPr/>
          </p:nvSpPr>
          <p:spPr bwMode="auto">
            <a:xfrm>
              <a:off x="18222490" y="6516489"/>
              <a:ext cx="140127" cy="216615"/>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28" name="Freeform 723"/>
            <p:cNvSpPr>
              <a:spLocks/>
            </p:cNvSpPr>
            <p:nvPr/>
          </p:nvSpPr>
          <p:spPr bwMode="auto">
            <a:xfrm>
              <a:off x="17483637" y="7153601"/>
              <a:ext cx="197453" cy="23573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29" name="Freeform 724"/>
            <p:cNvSpPr>
              <a:spLocks/>
            </p:cNvSpPr>
            <p:nvPr/>
          </p:nvSpPr>
          <p:spPr bwMode="auto">
            <a:xfrm>
              <a:off x="17400836" y="6901941"/>
              <a:ext cx="299364" cy="289887"/>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30" name="Freeform 725"/>
            <p:cNvSpPr>
              <a:spLocks/>
            </p:cNvSpPr>
            <p:nvPr/>
          </p:nvSpPr>
          <p:spPr bwMode="auto">
            <a:xfrm>
              <a:off x="11209749" y="6162893"/>
              <a:ext cx="222932" cy="232543"/>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31" name="Freeform 726"/>
            <p:cNvSpPr>
              <a:spLocks/>
            </p:cNvSpPr>
            <p:nvPr/>
          </p:nvSpPr>
          <p:spPr bwMode="auto">
            <a:xfrm>
              <a:off x="11321211" y="6153340"/>
              <a:ext cx="149682" cy="9238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32" name="Freeform 727"/>
            <p:cNvSpPr>
              <a:spLocks/>
            </p:cNvSpPr>
            <p:nvPr/>
          </p:nvSpPr>
          <p:spPr bwMode="auto">
            <a:xfrm>
              <a:off x="11267072" y="6854158"/>
              <a:ext cx="585987" cy="430050"/>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33" name="Freeform 728"/>
            <p:cNvSpPr>
              <a:spLocks/>
            </p:cNvSpPr>
            <p:nvPr/>
          </p:nvSpPr>
          <p:spPr bwMode="auto">
            <a:xfrm>
              <a:off x="11267072" y="6946541"/>
              <a:ext cx="149682" cy="283516"/>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34" name="Freeform 729"/>
            <p:cNvSpPr>
              <a:spLocks/>
            </p:cNvSpPr>
            <p:nvPr/>
          </p:nvSpPr>
          <p:spPr bwMode="auto">
            <a:xfrm>
              <a:off x="13069621" y="9510902"/>
              <a:ext cx="493633" cy="8250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35" name="Freeform 730"/>
            <p:cNvSpPr>
              <a:spLocks/>
            </p:cNvSpPr>
            <p:nvPr/>
          </p:nvSpPr>
          <p:spPr bwMode="auto">
            <a:xfrm>
              <a:off x="13181086" y="9485418"/>
              <a:ext cx="149682" cy="353598"/>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36" name="Freeform 731"/>
            <p:cNvSpPr>
              <a:spLocks/>
            </p:cNvSpPr>
            <p:nvPr/>
          </p:nvSpPr>
          <p:spPr bwMode="auto">
            <a:xfrm>
              <a:off x="12674715" y="9418522"/>
              <a:ext cx="560509" cy="468277"/>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37" name="Freeform 732"/>
            <p:cNvSpPr>
              <a:spLocks/>
            </p:cNvSpPr>
            <p:nvPr/>
          </p:nvSpPr>
          <p:spPr bwMode="auto">
            <a:xfrm>
              <a:off x="12247966" y="9839014"/>
              <a:ext cx="595542" cy="589329"/>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38" name="Freeform 733"/>
            <p:cNvSpPr>
              <a:spLocks/>
            </p:cNvSpPr>
            <p:nvPr/>
          </p:nvSpPr>
          <p:spPr bwMode="auto">
            <a:xfrm>
              <a:off x="12263888" y="8781415"/>
              <a:ext cx="850321" cy="888769"/>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39" name="Freeform 734"/>
            <p:cNvSpPr>
              <a:spLocks/>
            </p:cNvSpPr>
            <p:nvPr/>
          </p:nvSpPr>
          <p:spPr bwMode="auto">
            <a:xfrm>
              <a:off x="12254333" y="9307030"/>
              <a:ext cx="525479" cy="589329"/>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40" name="Freeform 735"/>
            <p:cNvSpPr>
              <a:spLocks/>
            </p:cNvSpPr>
            <p:nvPr/>
          </p:nvSpPr>
          <p:spPr bwMode="auto">
            <a:xfrm>
              <a:off x="12591915" y="9867685"/>
              <a:ext cx="429938" cy="449163"/>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41" name="Freeform 736"/>
            <p:cNvSpPr>
              <a:spLocks/>
            </p:cNvSpPr>
            <p:nvPr/>
          </p:nvSpPr>
          <p:spPr bwMode="auto">
            <a:xfrm>
              <a:off x="12824398" y="9775302"/>
              <a:ext cx="366243" cy="324926"/>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42" name="Freeform 737"/>
            <p:cNvSpPr>
              <a:spLocks/>
            </p:cNvSpPr>
            <p:nvPr/>
          </p:nvSpPr>
          <p:spPr bwMode="auto">
            <a:xfrm>
              <a:off x="13069621" y="10259505"/>
              <a:ext cx="92356" cy="105124"/>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43" name="Freeform 738"/>
            <p:cNvSpPr>
              <a:spLocks noEditPoints="1"/>
            </p:cNvSpPr>
            <p:nvPr/>
          </p:nvSpPr>
          <p:spPr bwMode="auto">
            <a:xfrm>
              <a:off x="12442232" y="10090673"/>
              <a:ext cx="738853" cy="64666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9525"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44" name="Freeform 739"/>
            <p:cNvSpPr>
              <a:spLocks/>
            </p:cNvSpPr>
            <p:nvPr/>
          </p:nvSpPr>
          <p:spPr bwMode="auto">
            <a:xfrm>
              <a:off x="12919938" y="10399671"/>
              <a:ext cx="121018" cy="12423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45" name="Freeform 740"/>
            <p:cNvSpPr>
              <a:spLocks/>
            </p:cNvSpPr>
            <p:nvPr/>
          </p:nvSpPr>
          <p:spPr bwMode="auto">
            <a:xfrm>
              <a:off x="12263888" y="9240129"/>
              <a:ext cx="47770" cy="7645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46" name="Freeform 741"/>
            <p:cNvSpPr>
              <a:spLocks/>
            </p:cNvSpPr>
            <p:nvPr/>
          </p:nvSpPr>
          <p:spPr bwMode="auto">
            <a:xfrm>
              <a:off x="12219300" y="8857867"/>
              <a:ext cx="324842" cy="420492"/>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47" name="Freeform 742"/>
            <p:cNvSpPr>
              <a:spLocks/>
            </p:cNvSpPr>
            <p:nvPr/>
          </p:nvSpPr>
          <p:spPr bwMode="auto">
            <a:xfrm>
              <a:off x="12359429" y="8520197"/>
              <a:ext cx="595542" cy="420492"/>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48" name="Freeform 743"/>
            <p:cNvSpPr>
              <a:spLocks/>
            </p:cNvSpPr>
            <p:nvPr/>
          </p:nvSpPr>
          <p:spPr bwMode="auto">
            <a:xfrm>
              <a:off x="11697008" y="7921315"/>
              <a:ext cx="1092359" cy="767717"/>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49" name="Freeform 744"/>
            <p:cNvSpPr>
              <a:spLocks/>
            </p:cNvSpPr>
            <p:nvPr/>
          </p:nvSpPr>
          <p:spPr bwMode="auto">
            <a:xfrm>
              <a:off x="12684268" y="7940429"/>
              <a:ext cx="767517" cy="946107"/>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50" name="Freeform 745"/>
            <p:cNvSpPr>
              <a:spLocks/>
            </p:cNvSpPr>
            <p:nvPr/>
          </p:nvSpPr>
          <p:spPr bwMode="auto">
            <a:xfrm>
              <a:off x="13356248" y="8182530"/>
              <a:ext cx="299364" cy="270773"/>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51" name="Freeform 746"/>
            <p:cNvSpPr>
              <a:spLocks/>
            </p:cNvSpPr>
            <p:nvPr/>
          </p:nvSpPr>
          <p:spPr bwMode="auto">
            <a:xfrm>
              <a:off x="13200194" y="8313140"/>
              <a:ext cx="691083" cy="573398"/>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52" name="Freeform 747"/>
            <p:cNvSpPr>
              <a:spLocks/>
            </p:cNvSpPr>
            <p:nvPr/>
          </p:nvSpPr>
          <p:spPr bwMode="auto">
            <a:xfrm>
              <a:off x="13235227" y="8481973"/>
              <a:ext cx="812103" cy="777272"/>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53" name="Freeform 748"/>
            <p:cNvSpPr>
              <a:spLocks/>
            </p:cNvSpPr>
            <p:nvPr/>
          </p:nvSpPr>
          <p:spPr bwMode="auto">
            <a:xfrm>
              <a:off x="13601471" y="8437375"/>
              <a:ext cx="82803" cy="10193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54" name="Freeform 749"/>
            <p:cNvSpPr>
              <a:spLocks/>
            </p:cNvSpPr>
            <p:nvPr/>
          </p:nvSpPr>
          <p:spPr bwMode="auto">
            <a:xfrm>
              <a:off x="13040961" y="8848311"/>
              <a:ext cx="242036" cy="26121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55" name="Freeform 750"/>
            <p:cNvSpPr>
              <a:spLocks/>
            </p:cNvSpPr>
            <p:nvPr/>
          </p:nvSpPr>
          <p:spPr bwMode="auto">
            <a:xfrm>
              <a:off x="13012297" y="9147751"/>
              <a:ext cx="92356" cy="9238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56" name="Freeform 751"/>
            <p:cNvSpPr>
              <a:spLocks/>
            </p:cNvSpPr>
            <p:nvPr/>
          </p:nvSpPr>
          <p:spPr bwMode="auto">
            <a:xfrm>
              <a:off x="13012297" y="9090413"/>
              <a:ext cx="101909" cy="86010"/>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57" name="Freeform 752"/>
            <p:cNvSpPr>
              <a:spLocks/>
            </p:cNvSpPr>
            <p:nvPr/>
          </p:nvSpPr>
          <p:spPr bwMode="auto">
            <a:xfrm>
              <a:off x="13031406" y="9061741"/>
              <a:ext cx="503186" cy="544729"/>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58" name="Freeform 753"/>
            <p:cNvSpPr>
              <a:spLocks/>
            </p:cNvSpPr>
            <p:nvPr/>
          </p:nvSpPr>
          <p:spPr bwMode="auto">
            <a:xfrm>
              <a:off x="12117393" y="8931134"/>
              <a:ext cx="251592" cy="289887"/>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59" name="Freeform 754"/>
            <p:cNvSpPr>
              <a:spLocks/>
            </p:cNvSpPr>
            <p:nvPr/>
          </p:nvSpPr>
          <p:spPr bwMode="auto">
            <a:xfrm>
              <a:off x="12133315" y="8931134"/>
              <a:ext cx="105096" cy="66896"/>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60" name="Freeform 755"/>
            <p:cNvSpPr>
              <a:spLocks/>
            </p:cNvSpPr>
            <p:nvPr/>
          </p:nvSpPr>
          <p:spPr bwMode="auto">
            <a:xfrm>
              <a:off x="12098282" y="8427819"/>
              <a:ext cx="343950" cy="531986"/>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61" name="Freeform 756"/>
            <p:cNvSpPr>
              <a:spLocks/>
            </p:cNvSpPr>
            <p:nvPr/>
          </p:nvSpPr>
          <p:spPr bwMode="auto">
            <a:xfrm>
              <a:off x="11732043" y="8453303"/>
              <a:ext cx="140127" cy="289887"/>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62" name="Freeform 757"/>
            <p:cNvSpPr>
              <a:spLocks/>
            </p:cNvSpPr>
            <p:nvPr/>
          </p:nvSpPr>
          <p:spPr bwMode="auto">
            <a:xfrm>
              <a:off x="11827584" y="8380032"/>
              <a:ext cx="550956" cy="477833"/>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63" name="Freeform 758"/>
            <p:cNvSpPr>
              <a:spLocks/>
            </p:cNvSpPr>
            <p:nvPr/>
          </p:nvSpPr>
          <p:spPr bwMode="auto">
            <a:xfrm>
              <a:off x="11432679" y="8322691"/>
              <a:ext cx="394905" cy="2803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64" name="Freeform 759"/>
            <p:cNvSpPr>
              <a:spLocks/>
            </p:cNvSpPr>
            <p:nvPr/>
          </p:nvSpPr>
          <p:spPr bwMode="auto">
            <a:xfrm>
              <a:off x="11697010" y="8529753"/>
              <a:ext cx="92356" cy="222990"/>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65" name="Freeform 760"/>
            <p:cNvSpPr>
              <a:spLocks/>
            </p:cNvSpPr>
            <p:nvPr/>
          </p:nvSpPr>
          <p:spPr bwMode="auto">
            <a:xfrm>
              <a:off x="11295734" y="8539311"/>
              <a:ext cx="296178" cy="289887"/>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66" name="Freeform 761"/>
            <p:cNvSpPr>
              <a:spLocks/>
            </p:cNvSpPr>
            <p:nvPr/>
          </p:nvSpPr>
          <p:spPr bwMode="auto">
            <a:xfrm>
              <a:off x="11547328" y="8529753"/>
              <a:ext cx="213379" cy="2803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67" name="Freeform 762"/>
            <p:cNvSpPr>
              <a:spLocks/>
            </p:cNvSpPr>
            <p:nvPr/>
          </p:nvSpPr>
          <p:spPr bwMode="auto">
            <a:xfrm>
              <a:off x="11079175" y="8558422"/>
              <a:ext cx="140127" cy="16883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68" name="Freeform 763"/>
            <p:cNvSpPr>
              <a:spLocks/>
            </p:cNvSpPr>
            <p:nvPr/>
          </p:nvSpPr>
          <p:spPr bwMode="auto">
            <a:xfrm>
              <a:off x="11161976" y="8631691"/>
              <a:ext cx="207006" cy="197506"/>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69" name="Freeform 764"/>
            <p:cNvSpPr>
              <a:spLocks/>
            </p:cNvSpPr>
            <p:nvPr/>
          </p:nvSpPr>
          <p:spPr bwMode="auto">
            <a:xfrm>
              <a:off x="11015478" y="8443745"/>
              <a:ext cx="324842" cy="273958"/>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70" name="Freeform 765"/>
            <p:cNvSpPr>
              <a:spLocks/>
            </p:cNvSpPr>
            <p:nvPr/>
          </p:nvSpPr>
          <p:spPr bwMode="auto">
            <a:xfrm>
              <a:off x="10929493" y="8453303"/>
              <a:ext cx="149682" cy="66896"/>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71" name="Freeform 766"/>
            <p:cNvSpPr>
              <a:spLocks/>
            </p:cNvSpPr>
            <p:nvPr/>
          </p:nvSpPr>
          <p:spPr bwMode="auto">
            <a:xfrm>
              <a:off x="10919937" y="8389590"/>
              <a:ext cx="140127" cy="3822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72" name="Freeform 767"/>
            <p:cNvSpPr>
              <a:spLocks/>
            </p:cNvSpPr>
            <p:nvPr/>
          </p:nvSpPr>
          <p:spPr bwMode="auto">
            <a:xfrm>
              <a:off x="10900829" y="7733369"/>
              <a:ext cx="560509" cy="637107"/>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73" name="Freeform 768"/>
            <p:cNvSpPr>
              <a:spLocks/>
            </p:cNvSpPr>
            <p:nvPr/>
          </p:nvSpPr>
          <p:spPr bwMode="auto">
            <a:xfrm>
              <a:off x="10900829" y="8258982"/>
              <a:ext cx="270700" cy="213435"/>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74" name="Freeform 769"/>
            <p:cNvSpPr>
              <a:spLocks/>
            </p:cNvSpPr>
            <p:nvPr/>
          </p:nvSpPr>
          <p:spPr bwMode="auto">
            <a:xfrm>
              <a:off x="11136499" y="7838490"/>
              <a:ext cx="783439" cy="72949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75" name="Freeform 770"/>
            <p:cNvSpPr>
              <a:spLocks/>
            </p:cNvSpPr>
            <p:nvPr/>
          </p:nvSpPr>
          <p:spPr bwMode="auto">
            <a:xfrm>
              <a:off x="12814845" y="7500821"/>
              <a:ext cx="515923" cy="503317"/>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76" name="Freeform 771"/>
            <p:cNvSpPr>
              <a:spLocks/>
            </p:cNvSpPr>
            <p:nvPr/>
          </p:nvSpPr>
          <p:spPr bwMode="auto">
            <a:xfrm>
              <a:off x="12050511" y="7210939"/>
              <a:ext cx="187902" cy="363153"/>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77" name="Freeform 772"/>
            <p:cNvSpPr>
              <a:spLocks/>
            </p:cNvSpPr>
            <p:nvPr/>
          </p:nvSpPr>
          <p:spPr bwMode="auto">
            <a:xfrm>
              <a:off x="12133317" y="7424369"/>
              <a:ext cx="710194" cy="684895"/>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78" name="Freeform 773"/>
            <p:cNvSpPr>
              <a:spLocks/>
            </p:cNvSpPr>
            <p:nvPr/>
          </p:nvSpPr>
          <p:spPr bwMode="auto">
            <a:xfrm>
              <a:off x="10910384" y="7714256"/>
              <a:ext cx="391721" cy="318556"/>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79" name="Freeform 774"/>
            <p:cNvSpPr>
              <a:spLocks/>
            </p:cNvSpPr>
            <p:nvPr/>
          </p:nvSpPr>
          <p:spPr bwMode="auto">
            <a:xfrm>
              <a:off x="11098281" y="7265092"/>
              <a:ext cx="560509" cy="449163"/>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80" name="Freeform 775"/>
            <p:cNvSpPr>
              <a:spLocks/>
            </p:cNvSpPr>
            <p:nvPr/>
          </p:nvSpPr>
          <p:spPr bwMode="auto">
            <a:xfrm>
              <a:off x="11295736" y="7220495"/>
              <a:ext cx="968154" cy="923808"/>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81" name="Freeform 776"/>
            <p:cNvSpPr>
              <a:spLocks/>
            </p:cNvSpPr>
            <p:nvPr/>
          </p:nvSpPr>
          <p:spPr bwMode="auto">
            <a:xfrm>
              <a:off x="8295732" y="3719582"/>
              <a:ext cx="2850322" cy="212476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82" name="Freeform 777"/>
            <p:cNvSpPr>
              <a:spLocks/>
            </p:cNvSpPr>
            <p:nvPr/>
          </p:nvSpPr>
          <p:spPr bwMode="auto">
            <a:xfrm>
              <a:off x="9136497" y="5038398"/>
              <a:ext cx="149682" cy="105124"/>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83" name="Freeform 778"/>
            <p:cNvSpPr>
              <a:spLocks/>
            </p:cNvSpPr>
            <p:nvPr/>
          </p:nvSpPr>
          <p:spPr bwMode="auto">
            <a:xfrm>
              <a:off x="9184270" y="4965129"/>
              <a:ext cx="38217" cy="19114"/>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84" name="Freeform 779"/>
            <p:cNvSpPr>
              <a:spLocks/>
            </p:cNvSpPr>
            <p:nvPr/>
          </p:nvSpPr>
          <p:spPr bwMode="auto">
            <a:xfrm>
              <a:off x="9212932" y="3859745"/>
              <a:ext cx="101909" cy="57338"/>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85" name="Freeform 780"/>
            <p:cNvSpPr>
              <a:spLocks/>
            </p:cNvSpPr>
            <p:nvPr/>
          </p:nvSpPr>
          <p:spPr bwMode="auto">
            <a:xfrm>
              <a:off x="9528218" y="3776918"/>
              <a:ext cx="76432" cy="44598"/>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86" name="Freeform 782"/>
            <p:cNvSpPr>
              <a:spLocks/>
            </p:cNvSpPr>
            <p:nvPr/>
          </p:nvSpPr>
          <p:spPr bwMode="auto">
            <a:xfrm>
              <a:off x="10735225" y="3897972"/>
              <a:ext cx="54142" cy="38227"/>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87" name="Freeform 783"/>
            <p:cNvSpPr>
              <a:spLocks/>
            </p:cNvSpPr>
            <p:nvPr/>
          </p:nvSpPr>
          <p:spPr bwMode="auto">
            <a:xfrm>
              <a:off x="10808475" y="3936197"/>
              <a:ext cx="47770" cy="9558"/>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88" name="Freeform 784"/>
            <p:cNvSpPr>
              <a:spLocks/>
            </p:cNvSpPr>
            <p:nvPr/>
          </p:nvSpPr>
          <p:spPr bwMode="auto">
            <a:xfrm>
              <a:off x="10808475" y="4468183"/>
              <a:ext cx="38217" cy="66896"/>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89" name="Freeform 785"/>
            <p:cNvSpPr>
              <a:spLocks/>
            </p:cNvSpPr>
            <p:nvPr/>
          </p:nvSpPr>
          <p:spPr bwMode="auto">
            <a:xfrm>
              <a:off x="10827583" y="4589232"/>
              <a:ext cx="63695" cy="38227"/>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90" name="Freeform 786"/>
            <p:cNvSpPr>
              <a:spLocks/>
            </p:cNvSpPr>
            <p:nvPr/>
          </p:nvSpPr>
          <p:spPr bwMode="auto">
            <a:xfrm>
              <a:off x="10566434" y="4796294"/>
              <a:ext cx="159235" cy="92380"/>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91" name="Freeform 787"/>
            <p:cNvSpPr>
              <a:spLocks/>
            </p:cNvSpPr>
            <p:nvPr/>
          </p:nvSpPr>
          <p:spPr bwMode="auto">
            <a:xfrm>
              <a:off x="10537774" y="4777183"/>
              <a:ext cx="82803" cy="28672"/>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92" name="Freeform 788"/>
            <p:cNvSpPr>
              <a:spLocks/>
            </p:cNvSpPr>
            <p:nvPr/>
          </p:nvSpPr>
          <p:spPr bwMode="auto">
            <a:xfrm>
              <a:off x="10407201" y="4974685"/>
              <a:ext cx="121018" cy="63711"/>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93" name="Freeform 789"/>
            <p:cNvSpPr>
              <a:spLocks/>
            </p:cNvSpPr>
            <p:nvPr/>
          </p:nvSpPr>
          <p:spPr bwMode="auto">
            <a:xfrm>
              <a:off x="9305288" y="5067067"/>
              <a:ext cx="38217" cy="57338"/>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94" name="Freeform 790"/>
            <p:cNvSpPr>
              <a:spLocks/>
            </p:cNvSpPr>
            <p:nvPr/>
          </p:nvSpPr>
          <p:spPr bwMode="auto">
            <a:xfrm>
              <a:off x="9222485" y="4946016"/>
              <a:ext cx="35033" cy="38227"/>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95" name="Freeform 791"/>
            <p:cNvSpPr>
              <a:spLocks/>
            </p:cNvSpPr>
            <p:nvPr/>
          </p:nvSpPr>
          <p:spPr bwMode="auto">
            <a:xfrm>
              <a:off x="10865798" y="4347133"/>
              <a:ext cx="19109" cy="19114"/>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96" name="Freeform 792"/>
            <p:cNvSpPr>
              <a:spLocks/>
            </p:cNvSpPr>
            <p:nvPr/>
          </p:nvSpPr>
          <p:spPr bwMode="auto">
            <a:xfrm>
              <a:off x="10789366" y="4245195"/>
              <a:ext cx="28664" cy="1592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97" name="Freeform 793"/>
            <p:cNvSpPr>
              <a:spLocks/>
            </p:cNvSpPr>
            <p:nvPr/>
          </p:nvSpPr>
          <p:spPr bwMode="auto">
            <a:xfrm>
              <a:off x="10865798" y="4206968"/>
              <a:ext cx="25477" cy="28672"/>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98" name="Freeform 794"/>
            <p:cNvSpPr>
              <a:spLocks/>
            </p:cNvSpPr>
            <p:nvPr/>
          </p:nvSpPr>
          <p:spPr bwMode="auto">
            <a:xfrm>
              <a:off x="8314841" y="4394916"/>
              <a:ext cx="47770" cy="6370"/>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399" name="Freeform 795"/>
            <p:cNvSpPr>
              <a:spLocks/>
            </p:cNvSpPr>
            <p:nvPr/>
          </p:nvSpPr>
          <p:spPr bwMode="auto">
            <a:xfrm>
              <a:off x="8372164" y="4394916"/>
              <a:ext cx="57323"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400" name="Freeform 796"/>
            <p:cNvSpPr>
              <a:spLocks/>
            </p:cNvSpPr>
            <p:nvPr/>
          </p:nvSpPr>
          <p:spPr bwMode="auto">
            <a:xfrm>
              <a:off x="9445417" y="3802407"/>
              <a:ext cx="38217" cy="19114"/>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sp>
          <p:nvSpPr>
            <p:cNvPr id="401" name="Freeform 797"/>
            <p:cNvSpPr>
              <a:spLocks/>
            </p:cNvSpPr>
            <p:nvPr/>
          </p:nvSpPr>
          <p:spPr bwMode="auto">
            <a:xfrm>
              <a:off x="5467694" y="6086410"/>
              <a:ext cx="85988" cy="111494"/>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4763"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Open Sans Regular" charset="0"/>
              </a:endParaRPr>
            </a:p>
          </p:txBody>
        </p:sp>
      </p:grpSp>
      <p:sp>
        <p:nvSpPr>
          <p:cNvPr id="410" name="TextBox 409"/>
          <p:cNvSpPr txBox="1"/>
          <p:nvPr/>
        </p:nvSpPr>
        <p:spPr>
          <a:xfrm>
            <a:off x="1940573" y="3665262"/>
            <a:ext cx="8165633" cy="2607380"/>
          </a:xfrm>
          <a:prstGeom prst="rect">
            <a:avLst/>
          </a:prstGeom>
          <a:noFill/>
        </p:spPr>
        <p:txBody>
          <a:bodyPr wrap="none" rtlCol="0">
            <a:spAutoFit/>
          </a:bodyPr>
          <a:lstStyle/>
          <a:p>
            <a:pPr>
              <a:lnSpc>
                <a:spcPts val="10000"/>
              </a:lnSpc>
            </a:pPr>
            <a:r>
              <a:rPr lang="en-US" sz="8000" b="1" dirty="0">
                <a:solidFill>
                  <a:schemeClr val="tx2"/>
                </a:solidFill>
                <a:latin typeface="League Spartan" charset="0"/>
                <a:ea typeface="League Spartan" charset="0"/>
                <a:cs typeface="League Spartan" charset="0"/>
              </a:rPr>
              <a:t>WHO IS AFFECTED </a:t>
            </a:r>
          </a:p>
          <a:p>
            <a:pPr>
              <a:lnSpc>
                <a:spcPts val="10000"/>
              </a:lnSpc>
            </a:pPr>
            <a:r>
              <a:rPr lang="en-US" sz="8000" b="1" dirty="0">
                <a:solidFill>
                  <a:schemeClr val="tx2"/>
                </a:solidFill>
                <a:latin typeface="League Spartan" charset="0"/>
                <a:ea typeface="League Spartan" charset="0"/>
                <a:cs typeface="League Spartan" charset="0"/>
              </a:rPr>
              <a:t>BY THE GDPR?</a:t>
            </a:r>
          </a:p>
        </p:txBody>
      </p:sp>
      <p:sp>
        <p:nvSpPr>
          <p:cNvPr id="412" name="Subtitle 2"/>
          <p:cNvSpPr txBox="1">
            <a:spLocks/>
          </p:cNvSpPr>
          <p:nvPr/>
        </p:nvSpPr>
        <p:spPr>
          <a:xfrm>
            <a:off x="1719582" y="6448247"/>
            <a:ext cx="8357712" cy="301140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The short answer: everyone.</a:t>
            </a:r>
          </a:p>
          <a:p>
            <a:pPr algn="l">
              <a:lnSpc>
                <a:spcPts val="4300"/>
              </a:lnSpc>
            </a:pPr>
            <a:r>
              <a:rPr lang="en-US" sz="2700" dirty="0">
                <a:solidFill>
                  <a:schemeClr val="tx1"/>
                </a:solidFill>
                <a:latin typeface="Open Sans" charset="0"/>
                <a:ea typeface="Open Sans" charset="0"/>
                <a:cs typeface="Open Sans" charset="0"/>
              </a:rPr>
              <a:t>This will affect both companies that are located in the EU and also those outside of the EU that process personal information regarding EU citizens.</a:t>
            </a:r>
          </a:p>
        </p:txBody>
      </p:sp>
    </p:spTree>
    <p:extLst>
      <p:ext uri="{BB962C8B-B14F-4D97-AF65-F5344CB8AC3E}">
        <p14:creationId xmlns:p14="http://schemas.microsoft.com/office/powerpoint/2010/main" val="10124590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77683" y="9358365"/>
            <a:ext cx="2851743"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RIGHT TO FOGET</a:t>
            </a:r>
          </a:p>
        </p:txBody>
      </p:sp>
      <p:sp>
        <p:nvSpPr>
          <p:cNvPr id="5" name="Subtitle 2"/>
          <p:cNvSpPr txBox="1">
            <a:spLocks/>
          </p:cNvSpPr>
          <p:nvPr/>
        </p:nvSpPr>
        <p:spPr>
          <a:xfrm>
            <a:off x="3567136" y="9963163"/>
            <a:ext cx="7631693" cy="182543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You need to offer users the possibility to remove their information from your database.</a:t>
            </a:r>
          </a:p>
        </p:txBody>
      </p:sp>
      <p:sp>
        <p:nvSpPr>
          <p:cNvPr id="6" name="TextBox 5"/>
          <p:cNvSpPr txBox="1"/>
          <p:nvPr/>
        </p:nvSpPr>
        <p:spPr>
          <a:xfrm>
            <a:off x="3677683" y="4153319"/>
            <a:ext cx="3163430"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EXPLICIT CONSENT</a:t>
            </a:r>
          </a:p>
        </p:txBody>
      </p:sp>
      <p:sp>
        <p:nvSpPr>
          <p:cNvPr id="7" name="Subtitle 2"/>
          <p:cNvSpPr txBox="1">
            <a:spLocks/>
          </p:cNvSpPr>
          <p:nvPr/>
        </p:nvSpPr>
        <p:spPr>
          <a:xfrm>
            <a:off x="3567136" y="4758117"/>
            <a:ext cx="7631693"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Your users need to provide explicit consent for processing their private information.</a:t>
            </a:r>
          </a:p>
        </p:txBody>
      </p:sp>
      <p:sp>
        <p:nvSpPr>
          <p:cNvPr id="8" name="TextBox 7"/>
          <p:cNvSpPr txBox="1"/>
          <p:nvPr/>
        </p:nvSpPr>
        <p:spPr>
          <a:xfrm>
            <a:off x="3677683" y="6732396"/>
            <a:ext cx="5875134"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FULL ACCESS TO THE INFORMATION</a:t>
            </a:r>
          </a:p>
        </p:txBody>
      </p:sp>
      <p:sp>
        <p:nvSpPr>
          <p:cNvPr id="9" name="Subtitle 2"/>
          <p:cNvSpPr txBox="1">
            <a:spLocks/>
          </p:cNvSpPr>
          <p:nvPr/>
        </p:nvSpPr>
        <p:spPr>
          <a:xfrm>
            <a:off x="3567136" y="7337194"/>
            <a:ext cx="7631693" cy="182543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After registering the private information users need to have unrestricted access to their own data.</a:t>
            </a:r>
          </a:p>
        </p:txBody>
      </p:sp>
      <p:sp>
        <p:nvSpPr>
          <p:cNvPr id="10" name="Oval 9"/>
          <p:cNvSpPr/>
          <p:nvPr/>
        </p:nvSpPr>
        <p:spPr>
          <a:xfrm>
            <a:off x="1611910" y="6942489"/>
            <a:ext cx="1601804" cy="16018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11" name="Oval 10"/>
          <p:cNvSpPr/>
          <p:nvPr/>
        </p:nvSpPr>
        <p:spPr>
          <a:xfrm>
            <a:off x="1611910" y="9543868"/>
            <a:ext cx="1601804" cy="1601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12" name="Oval 11"/>
          <p:cNvSpPr/>
          <p:nvPr/>
        </p:nvSpPr>
        <p:spPr>
          <a:xfrm>
            <a:off x="1611910" y="4341110"/>
            <a:ext cx="1601804" cy="16018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20" name="TextBox 19"/>
          <p:cNvSpPr txBox="1"/>
          <p:nvPr/>
        </p:nvSpPr>
        <p:spPr>
          <a:xfrm>
            <a:off x="1700955" y="743713"/>
            <a:ext cx="8585748" cy="1277594"/>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THE 3 MAIN PRINCIPLES</a:t>
            </a:r>
          </a:p>
        </p:txBody>
      </p:sp>
      <p:sp>
        <p:nvSpPr>
          <p:cNvPr id="21" name="TextBox 20"/>
          <p:cNvSpPr txBox="1"/>
          <p:nvPr/>
        </p:nvSpPr>
        <p:spPr>
          <a:xfrm>
            <a:off x="5146205" y="1963881"/>
            <a:ext cx="1691489" cy="523220"/>
          </a:xfrm>
          <a:prstGeom prst="rect">
            <a:avLst/>
          </a:prstGeom>
          <a:noFill/>
        </p:spPr>
        <p:txBody>
          <a:bodyPr wrap="none" rtlCol="0" anchor="ctr" anchorCtr="0">
            <a:spAutoFit/>
          </a:bodyPr>
          <a:lstStyle/>
          <a:p>
            <a:pPr algn="ctr"/>
            <a:r>
              <a:rPr lang="en-US" sz="2800" b="1" dirty="0">
                <a:solidFill>
                  <a:schemeClr val="tx1">
                    <a:lumMod val="40000"/>
                    <a:lumOff val="60000"/>
                  </a:schemeClr>
                </a:solidFill>
                <a:latin typeface="Open Sans" charset="0"/>
                <a:ea typeface="Open Sans" charset="0"/>
                <a:cs typeface="Open Sans" charset="0"/>
              </a:rPr>
              <a:t>Of GDPR</a:t>
            </a:r>
          </a:p>
        </p:txBody>
      </p:sp>
      <p:pic>
        <p:nvPicPr>
          <p:cNvPr id="25" name="Picture Placeholder 24">
            <a:extLst>
              <a:ext uri="{FF2B5EF4-FFF2-40B4-BE49-F238E27FC236}">
                <a16:creationId xmlns:a16="http://schemas.microsoft.com/office/drawing/2014/main" id="{D815A923-0DBB-44FB-B912-69DA7541F769}"/>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25005" r="25005"/>
          <a:stretch>
            <a:fillRect/>
          </a:stretch>
        </p:blipFill>
        <p:spPr>
          <a:solidFill>
            <a:schemeClr val="bg1">
              <a:lumMod val="95000"/>
            </a:schemeClr>
          </a:solidFill>
        </p:spPr>
      </p:pic>
      <p:sp>
        <p:nvSpPr>
          <p:cNvPr id="22" name="Shape 2540">
            <a:extLst>
              <a:ext uri="{FF2B5EF4-FFF2-40B4-BE49-F238E27FC236}">
                <a16:creationId xmlns:a16="http://schemas.microsoft.com/office/drawing/2014/main" id="{74018F5A-927D-42D8-B856-A290ED4D4FE8}"/>
              </a:ext>
            </a:extLst>
          </p:cNvPr>
          <p:cNvSpPr/>
          <p:nvPr/>
        </p:nvSpPr>
        <p:spPr>
          <a:xfrm>
            <a:off x="2019266" y="4771311"/>
            <a:ext cx="795362" cy="727233"/>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bg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chemeClr val="bg2"/>
              </a:solidFill>
              <a:latin typeface="Open Sans Regular" charset="0"/>
              <a:ea typeface="Open Sans Regular" charset="0"/>
              <a:cs typeface="Open Sans Regular" charset="0"/>
            </a:endParaRPr>
          </a:p>
        </p:txBody>
      </p:sp>
      <p:sp>
        <p:nvSpPr>
          <p:cNvPr id="23" name="Shape 2531">
            <a:extLst>
              <a:ext uri="{FF2B5EF4-FFF2-40B4-BE49-F238E27FC236}">
                <a16:creationId xmlns:a16="http://schemas.microsoft.com/office/drawing/2014/main" id="{FFE6E97B-699A-43A7-AA51-48B7FDEAB565}"/>
              </a:ext>
            </a:extLst>
          </p:cNvPr>
          <p:cNvSpPr/>
          <p:nvPr/>
        </p:nvSpPr>
        <p:spPr>
          <a:xfrm>
            <a:off x="2095623" y="7355716"/>
            <a:ext cx="634378" cy="775350"/>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chemeClr val="bg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4" name="Shape 2673">
            <a:extLst>
              <a:ext uri="{FF2B5EF4-FFF2-40B4-BE49-F238E27FC236}">
                <a16:creationId xmlns:a16="http://schemas.microsoft.com/office/drawing/2014/main" id="{3F259BAA-8B11-4DF7-B6AB-3FE101DA8C79}"/>
              </a:ext>
            </a:extLst>
          </p:cNvPr>
          <p:cNvSpPr/>
          <p:nvPr/>
        </p:nvSpPr>
        <p:spPr>
          <a:xfrm>
            <a:off x="2095623" y="9912363"/>
            <a:ext cx="759170" cy="759170"/>
          </a:xfrm>
          <a:custGeom>
            <a:avLst/>
            <a:gdLst/>
            <a:ahLst/>
            <a:cxnLst>
              <a:cxn ang="0">
                <a:pos x="wd2" y="hd2"/>
              </a:cxn>
              <a:cxn ang="5400000">
                <a:pos x="wd2" y="hd2"/>
              </a:cxn>
              <a:cxn ang="10800000">
                <a:pos x="wd2" y="hd2"/>
              </a:cxn>
              <a:cxn ang="16200000">
                <a:pos x="wd2" y="hd2"/>
              </a:cxn>
            </a:cxnLst>
            <a:rect l="0" t="0" r="r" b="b"/>
            <a:pathLst>
              <a:path w="21600" h="21600" extrusionOk="0">
                <a:moveTo>
                  <a:pt x="2455" y="10309"/>
                </a:moveTo>
                <a:cubicBezTo>
                  <a:pt x="2726" y="10309"/>
                  <a:pt x="2945" y="10090"/>
                  <a:pt x="2945" y="9818"/>
                </a:cubicBezTo>
                <a:cubicBezTo>
                  <a:pt x="2945" y="9547"/>
                  <a:pt x="2726" y="9327"/>
                  <a:pt x="2455" y="9327"/>
                </a:cubicBezTo>
                <a:cubicBezTo>
                  <a:pt x="2183" y="9327"/>
                  <a:pt x="1964" y="9547"/>
                  <a:pt x="1964" y="9818"/>
                </a:cubicBezTo>
                <a:cubicBezTo>
                  <a:pt x="1964" y="10090"/>
                  <a:pt x="2183" y="10309"/>
                  <a:pt x="2455" y="10309"/>
                </a:cubicBezTo>
                <a:moveTo>
                  <a:pt x="20618" y="11782"/>
                </a:moveTo>
                <a:lnTo>
                  <a:pt x="982" y="11782"/>
                </a:lnTo>
                <a:lnTo>
                  <a:pt x="982" y="7855"/>
                </a:lnTo>
                <a:lnTo>
                  <a:pt x="20618" y="7855"/>
                </a:lnTo>
                <a:cubicBezTo>
                  <a:pt x="20618" y="7855"/>
                  <a:pt x="20618" y="11782"/>
                  <a:pt x="20618" y="11782"/>
                </a:cubicBezTo>
                <a:close/>
                <a:moveTo>
                  <a:pt x="2945" y="982"/>
                </a:moveTo>
                <a:lnTo>
                  <a:pt x="14727" y="982"/>
                </a:lnTo>
                <a:lnTo>
                  <a:pt x="14727" y="4418"/>
                </a:lnTo>
                <a:cubicBezTo>
                  <a:pt x="14727" y="4690"/>
                  <a:pt x="14947" y="4909"/>
                  <a:pt x="15218" y="4909"/>
                </a:cubicBezTo>
                <a:lnTo>
                  <a:pt x="18655" y="4909"/>
                </a:lnTo>
                <a:lnTo>
                  <a:pt x="18655" y="6873"/>
                </a:lnTo>
                <a:lnTo>
                  <a:pt x="2945" y="6873"/>
                </a:lnTo>
                <a:cubicBezTo>
                  <a:pt x="2945" y="6873"/>
                  <a:pt x="2945" y="982"/>
                  <a:pt x="2945" y="982"/>
                </a:cubicBezTo>
                <a:close/>
                <a:moveTo>
                  <a:pt x="15709" y="1473"/>
                </a:moveTo>
                <a:lnTo>
                  <a:pt x="18164" y="3927"/>
                </a:lnTo>
                <a:lnTo>
                  <a:pt x="15709" y="3927"/>
                </a:lnTo>
                <a:cubicBezTo>
                  <a:pt x="15709" y="3927"/>
                  <a:pt x="15709" y="1473"/>
                  <a:pt x="15709" y="1473"/>
                </a:cubicBezTo>
                <a:close/>
                <a:moveTo>
                  <a:pt x="20618" y="6873"/>
                </a:moveTo>
                <a:lnTo>
                  <a:pt x="19636" y="6873"/>
                </a:lnTo>
                <a:lnTo>
                  <a:pt x="19636" y="3927"/>
                </a:lnTo>
                <a:lnTo>
                  <a:pt x="15709" y="0"/>
                </a:lnTo>
                <a:lnTo>
                  <a:pt x="2945" y="0"/>
                </a:lnTo>
                <a:cubicBezTo>
                  <a:pt x="2403" y="0"/>
                  <a:pt x="1964" y="440"/>
                  <a:pt x="1964" y="982"/>
                </a:cubicBezTo>
                <a:lnTo>
                  <a:pt x="1964" y="6873"/>
                </a:lnTo>
                <a:lnTo>
                  <a:pt x="982" y="6873"/>
                </a:lnTo>
                <a:cubicBezTo>
                  <a:pt x="439" y="6873"/>
                  <a:pt x="0" y="7313"/>
                  <a:pt x="0" y="7855"/>
                </a:cubicBezTo>
                <a:lnTo>
                  <a:pt x="0" y="11782"/>
                </a:lnTo>
                <a:cubicBezTo>
                  <a:pt x="0" y="12324"/>
                  <a:pt x="439" y="12764"/>
                  <a:pt x="982" y="12764"/>
                </a:cubicBezTo>
                <a:lnTo>
                  <a:pt x="1964" y="12764"/>
                </a:lnTo>
                <a:lnTo>
                  <a:pt x="1964" y="21109"/>
                </a:lnTo>
                <a:cubicBezTo>
                  <a:pt x="1964" y="21381"/>
                  <a:pt x="2183" y="21600"/>
                  <a:pt x="2455" y="21600"/>
                </a:cubicBezTo>
                <a:cubicBezTo>
                  <a:pt x="2726" y="21600"/>
                  <a:pt x="2945" y="21381"/>
                  <a:pt x="2945" y="21109"/>
                </a:cubicBezTo>
                <a:lnTo>
                  <a:pt x="2945" y="12764"/>
                </a:lnTo>
                <a:lnTo>
                  <a:pt x="3927" y="12764"/>
                </a:lnTo>
                <a:lnTo>
                  <a:pt x="3927" y="18164"/>
                </a:lnTo>
                <a:cubicBezTo>
                  <a:pt x="3927" y="18435"/>
                  <a:pt x="4147" y="18655"/>
                  <a:pt x="4418" y="18655"/>
                </a:cubicBezTo>
                <a:cubicBezTo>
                  <a:pt x="4690" y="18655"/>
                  <a:pt x="4909" y="18435"/>
                  <a:pt x="4909" y="18164"/>
                </a:cubicBezTo>
                <a:lnTo>
                  <a:pt x="4909" y="12764"/>
                </a:lnTo>
                <a:lnTo>
                  <a:pt x="5891" y="12764"/>
                </a:lnTo>
                <a:lnTo>
                  <a:pt x="5891" y="15218"/>
                </a:lnTo>
                <a:cubicBezTo>
                  <a:pt x="5891" y="15490"/>
                  <a:pt x="6110" y="15709"/>
                  <a:pt x="6382" y="15709"/>
                </a:cubicBezTo>
                <a:cubicBezTo>
                  <a:pt x="6653" y="15709"/>
                  <a:pt x="6873" y="15490"/>
                  <a:pt x="6873" y="15218"/>
                </a:cubicBezTo>
                <a:lnTo>
                  <a:pt x="6873" y="12764"/>
                </a:lnTo>
                <a:lnTo>
                  <a:pt x="7855" y="12764"/>
                </a:lnTo>
                <a:lnTo>
                  <a:pt x="7855" y="20127"/>
                </a:lnTo>
                <a:cubicBezTo>
                  <a:pt x="7855" y="20399"/>
                  <a:pt x="8074" y="20618"/>
                  <a:pt x="8345" y="20618"/>
                </a:cubicBezTo>
                <a:cubicBezTo>
                  <a:pt x="8617" y="20618"/>
                  <a:pt x="8836" y="20399"/>
                  <a:pt x="8836" y="20127"/>
                </a:cubicBezTo>
                <a:lnTo>
                  <a:pt x="8836" y="12764"/>
                </a:lnTo>
                <a:lnTo>
                  <a:pt x="10309" y="12764"/>
                </a:lnTo>
                <a:lnTo>
                  <a:pt x="10309" y="19145"/>
                </a:lnTo>
                <a:cubicBezTo>
                  <a:pt x="10309" y="19417"/>
                  <a:pt x="10529" y="19636"/>
                  <a:pt x="10800" y="19636"/>
                </a:cubicBezTo>
                <a:cubicBezTo>
                  <a:pt x="11071" y="19636"/>
                  <a:pt x="11291" y="19417"/>
                  <a:pt x="11291" y="19145"/>
                </a:cubicBezTo>
                <a:lnTo>
                  <a:pt x="11291" y="12764"/>
                </a:lnTo>
                <a:lnTo>
                  <a:pt x="12764" y="12764"/>
                </a:lnTo>
                <a:lnTo>
                  <a:pt x="12764" y="16200"/>
                </a:lnTo>
                <a:cubicBezTo>
                  <a:pt x="12764" y="16472"/>
                  <a:pt x="12983" y="16691"/>
                  <a:pt x="13255" y="16691"/>
                </a:cubicBezTo>
                <a:cubicBezTo>
                  <a:pt x="13526" y="16691"/>
                  <a:pt x="13745" y="16472"/>
                  <a:pt x="13745" y="16200"/>
                </a:cubicBezTo>
                <a:lnTo>
                  <a:pt x="13745" y="12764"/>
                </a:lnTo>
                <a:lnTo>
                  <a:pt x="14727" y="12764"/>
                </a:lnTo>
                <a:lnTo>
                  <a:pt x="14727" y="17182"/>
                </a:lnTo>
                <a:cubicBezTo>
                  <a:pt x="14727" y="17453"/>
                  <a:pt x="14947" y="17673"/>
                  <a:pt x="15218" y="17673"/>
                </a:cubicBezTo>
                <a:cubicBezTo>
                  <a:pt x="15490" y="17673"/>
                  <a:pt x="15709" y="17453"/>
                  <a:pt x="15709" y="17182"/>
                </a:cubicBezTo>
                <a:lnTo>
                  <a:pt x="15709" y="12764"/>
                </a:lnTo>
                <a:lnTo>
                  <a:pt x="16691" y="12764"/>
                </a:lnTo>
                <a:lnTo>
                  <a:pt x="16691" y="20127"/>
                </a:lnTo>
                <a:cubicBezTo>
                  <a:pt x="16691" y="20399"/>
                  <a:pt x="16910" y="20618"/>
                  <a:pt x="17182" y="20618"/>
                </a:cubicBezTo>
                <a:cubicBezTo>
                  <a:pt x="17453" y="20618"/>
                  <a:pt x="17673" y="20399"/>
                  <a:pt x="17673" y="20127"/>
                </a:cubicBezTo>
                <a:lnTo>
                  <a:pt x="17673" y="12764"/>
                </a:lnTo>
                <a:lnTo>
                  <a:pt x="18655" y="12764"/>
                </a:lnTo>
                <a:lnTo>
                  <a:pt x="18655" y="19145"/>
                </a:lnTo>
                <a:cubicBezTo>
                  <a:pt x="18655" y="19417"/>
                  <a:pt x="18874" y="19636"/>
                  <a:pt x="19145" y="19636"/>
                </a:cubicBezTo>
                <a:cubicBezTo>
                  <a:pt x="19417" y="19636"/>
                  <a:pt x="19636" y="19417"/>
                  <a:pt x="19636" y="19145"/>
                </a:cubicBezTo>
                <a:lnTo>
                  <a:pt x="19636" y="12764"/>
                </a:lnTo>
                <a:lnTo>
                  <a:pt x="20618" y="12764"/>
                </a:lnTo>
                <a:cubicBezTo>
                  <a:pt x="21160" y="12764"/>
                  <a:pt x="21600" y="12324"/>
                  <a:pt x="21600" y="11782"/>
                </a:cubicBezTo>
                <a:lnTo>
                  <a:pt x="21600" y="7855"/>
                </a:lnTo>
                <a:cubicBezTo>
                  <a:pt x="21600" y="7313"/>
                  <a:pt x="21160" y="6873"/>
                  <a:pt x="20618" y="6873"/>
                </a:cubicBezTo>
                <a:moveTo>
                  <a:pt x="4418" y="10309"/>
                </a:moveTo>
                <a:cubicBezTo>
                  <a:pt x="4690" y="10309"/>
                  <a:pt x="4909" y="10090"/>
                  <a:pt x="4909" y="9818"/>
                </a:cubicBezTo>
                <a:cubicBezTo>
                  <a:pt x="4909" y="9547"/>
                  <a:pt x="4690" y="9327"/>
                  <a:pt x="4418" y="9327"/>
                </a:cubicBezTo>
                <a:cubicBezTo>
                  <a:pt x="4147" y="9327"/>
                  <a:pt x="3927" y="9547"/>
                  <a:pt x="3927" y="9818"/>
                </a:cubicBezTo>
                <a:cubicBezTo>
                  <a:pt x="3927" y="10090"/>
                  <a:pt x="4147" y="10309"/>
                  <a:pt x="4418" y="10309"/>
                </a:cubicBezTo>
                <a:moveTo>
                  <a:pt x="12273" y="3927"/>
                </a:moveTo>
                <a:lnTo>
                  <a:pt x="5400" y="3927"/>
                </a:lnTo>
                <a:cubicBezTo>
                  <a:pt x="5129" y="3927"/>
                  <a:pt x="4909" y="4147"/>
                  <a:pt x="4909" y="4418"/>
                </a:cubicBezTo>
                <a:cubicBezTo>
                  <a:pt x="4909" y="4690"/>
                  <a:pt x="5129" y="4909"/>
                  <a:pt x="5400" y="4909"/>
                </a:cubicBezTo>
                <a:lnTo>
                  <a:pt x="12273" y="4909"/>
                </a:lnTo>
                <a:cubicBezTo>
                  <a:pt x="12544" y="4909"/>
                  <a:pt x="12764" y="4690"/>
                  <a:pt x="12764" y="4418"/>
                </a:cubicBezTo>
                <a:cubicBezTo>
                  <a:pt x="12764" y="4147"/>
                  <a:pt x="12544" y="3927"/>
                  <a:pt x="12273" y="3927"/>
                </a:cubicBezTo>
              </a:path>
            </a:pathLst>
          </a:custGeom>
          <a:solidFill>
            <a:schemeClr val="bg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Tree>
    <p:extLst>
      <p:ext uri="{BB962C8B-B14F-4D97-AF65-F5344CB8AC3E}">
        <p14:creationId xmlns:p14="http://schemas.microsoft.com/office/powerpoint/2010/main" val="4029861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830864" y="743713"/>
            <a:ext cx="12726176" cy="1308050"/>
          </a:xfrm>
          <a:prstGeom prst="rect">
            <a:avLst/>
          </a:prstGeom>
          <a:noFill/>
        </p:spPr>
        <p:txBody>
          <a:bodyPr wrap="none" rtlCol="0">
            <a:spAutoFit/>
          </a:bodyPr>
          <a:lstStyle/>
          <a:p>
            <a:pPr algn="ctr">
              <a:lnSpc>
                <a:spcPts val="10000"/>
              </a:lnSpc>
            </a:pPr>
            <a:r>
              <a:rPr lang="en-US" sz="6600" b="1" dirty="0" smtClean="0">
                <a:solidFill>
                  <a:schemeClr val="tx2"/>
                </a:solidFill>
                <a:latin typeface="League Spartan" charset="0"/>
                <a:ea typeface="League Spartan" charset="0"/>
                <a:cs typeface="League Spartan" charset="0"/>
              </a:rPr>
              <a:t>INTRODUCING RSFORM!PRO</a:t>
            </a:r>
            <a:endParaRPr lang="en-US" sz="6600" b="1" dirty="0">
              <a:solidFill>
                <a:schemeClr val="tx2"/>
              </a:solidFill>
              <a:latin typeface="League Spartan" charset="0"/>
              <a:ea typeface="League Spartan" charset="0"/>
              <a:cs typeface="League Spartan" charset="0"/>
            </a:endParaRPr>
          </a:p>
        </p:txBody>
      </p:sp>
      <p:sp>
        <p:nvSpPr>
          <p:cNvPr id="12" name="TextBox 11"/>
          <p:cNvSpPr txBox="1"/>
          <p:nvPr/>
        </p:nvSpPr>
        <p:spPr>
          <a:xfrm>
            <a:off x="3294764" y="10775972"/>
            <a:ext cx="11126630" cy="553998"/>
          </a:xfrm>
          <a:prstGeom prst="rect">
            <a:avLst/>
          </a:prstGeom>
          <a:noFill/>
        </p:spPr>
        <p:txBody>
          <a:bodyPr wrap="square" rtlCol="0" anchor="ctr" anchorCtr="0">
            <a:spAutoFit/>
          </a:bodyPr>
          <a:lstStyle/>
          <a:p>
            <a:r>
              <a:rPr lang="en-US" sz="3000" b="1" dirty="0">
                <a:solidFill>
                  <a:schemeClr val="tx2"/>
                </a:solidFill>
                <a:latin typeface="League Spartan" charset="0"/>
                <a:ea typeface="League Spartan" charset="0"/>
                <a:cs typeface="League Spartan" charset="0"/>
              </a:rPr>
              <a:t>NOT MANY FORMS ENCRYPT THE INFORMATION</a:t>
            </a:r>
          </a:p>
        </p:txBody>
      </p:sp>
      <p:sp>
        <p:nvSpPr>
          <p:cNvPr id="13" name="Subtitle 2"/>
          <p:cNvSpPr txBox="1">
            <a:spLocks/>
          </p:cNvSpPr>
          <p:nvPr/>
        </p:nvSpPr>
        <p:spPr>
          <a:xfrm>
            <a:off x="3184218" y="11380770"/>
            <a:ext cx="19596407" cy="72257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Most of the time the information is stored in the database directly without encrypting the data.</a:t>
            </a:r>
          </a:p>
        </p:txBody>
      </p:sp>
      <p:sp>
        <p:nvSpPr>
          <p:cNvPr id="14" name="TextBox 13"/>
          <p:cNvSpPr txBox="1"/>
          <p:nvPr/>
        </p:nvSpPr>
        <p:spPr>
          <a:xfrm>
            <a:off x="3294765" y="2944957"/>
            <a:ext cx="14886768"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FORMS ARE THE MOST COMMON SOLUTION FOR COMMUNICATING WITH YOUR SITE USERS</a:t>
            </a:r>
          </a:p>
        </p:txBody>
      </p:sp>
      <p:sp>
        <p:nvSpPr>
          <p:cNvPr id="17" name="Subtitle 2"/>
          <p:cNvSpPr txBox="1">
            <a:spLocks/>
          </p:cNvSpPr>
          <p:nvPr/>
        </p:nvSpPr>
        <p:spPr>
          <a:xfrm>
            <a:off x="3184218" y="3549755"/>
            <a:ext cx="19596407" cy="72257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Almost every website has a form available, either for contacting the owner or simply for collecting data.</a:t>
            </a:r>
          </a:p>
        </p:txBody>
      </p:sp>
      <p:sp>
        <p:nvSpPr>
          <p:cNvPr id="18" name="TextBox 17"/>
          <p:cNvSpPr txBox="1"/>
          <p:nvPr/>
        </p:nvSpPr>
        <p:spPr>
          <a:xfrm>
            <a:off x="3294765" y="5524034"/>
            <a:ext cx="8788944"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FORMS COLLECT INFORMATION DURING SUBMISSION</a:t>
            </a:r>
          </a:p>
        </p:txBody>
      </p:sp>
      <p:sp>
        <p:nvSpPr>
          <p:cNvPr id="19" name="Subtitle 2"/>
          <p:cNvSpPr txBox="1">
            <a:spLocks/>
          </p:cNvSpPr>
          <p:nvPr/>
        </p:nvSpPr>
        <p:spPr>
          <a:xfrm>
            <a:off x="3184218" y="6128832"/>
            <a:ext cx="19596407" cy="72257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During the communication users will need to provide information.</a:t>
            </a:r>
          </a:p>
        </p:txBody>
      </p:sp>
      <p:sp>
        <p:nvSpPr>
          <p:cNvPr id="26" name="TextBox 25"/>
          <p:cNvSpPr txBox="1"/>
          <p:nvPr/>
        </p:nvSpPr>
        <p:spPr>
          <a:xfrm>
            <a:off x="3294765" y="8150003"/>
            <a:ext cx="7860998"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THE INFORMATION IS STORED ON YOUR SERVER</a:t>
            </a:r>
          </a:p>
        </p:txBody>
      </p:sp>
      <p:sp>
        <p:nvSpPr>
          <p:cNvPr id="27" name="Subtitle 2"/>
          <p:cNvSpPr txBox="1">
            <a:spLocks/>
          </p:cNvSpPr>
          <p:nvPr/>
        </p:nvSpPr>
        <p:spPr>
          <a:xfrm>
            <a:off x="3184218" y="8754801"/>
            <a:ext cx="19596407" cy="72257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The most popular way to store data is entering it in your website database.</a:t>
            </a:r>
          </a:p>
        </p:txBody>
      </p:sp>
      <p:sp>
        <p:nvSpPr>
          <p:cNvPr id="2" name="Rectangle 1"/>
          <p:cNvSpPr/>
          <p:nvPr/>
        </p:nvSpPr>
        <p:spPr>
          <a:xfrm>
            <a:off x="2564780" y="10798274"/>
            <a:ext cx="156117" cy="1717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28" name="Rectangle 27"/>
          <p:cNvSpPr/>
          <p:nvPr/>
        </p:nvSpPr>
        <p:spPr>
          <a:xfrm>
            <a:off x="2564780" y="8199421"/>
            <a:ext cx="156117" cy="1717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29" name="Rectangle 28"/>
          <p:cNvSpPr/>
          <p:nvPr/>
        </p:nvSpPr>
        <p:spPr>
          <a:xfrm>
            <a:off x="2564780" y="5588414"/>
            <a:ext cx="156117" cy="1717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30" name="Rectangle 29"/>
          <p:cNvSpPr/>
          <p:nvPr/>
        </p:nvSpPr>
        <p:spPr>
          <a:xfrm>
            <a:off x="2564780" y="2989561"/>
            <a:ext cx="156117" cy="1717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3" name="Rectangle 2"/>
          <p:cNvSpPr/>
          <p:nvPr/>
        </p:nvSpPr>
        <p:spPr>
          <a:xfrm>
            <a:off x="6908064" y="1872796"/>
            <a:ext cx="9516516" cy="646331"/>
          </a:xfrm>
          <a:prstGeom prst="rect">
            <a:avLst/>
          </a:prstGeom>
        </p:spPr>
        <p:txBody>
          <a:bodyPr wrap="none">
            <a:spAutoFit/>
          </a:bodyPr>
          <a:lstStyle/>
          <a:p>
            <a:pPr algn="ctr"/>
            <a:r>
              <a:rPr lang="en-US" b="1" dirty="0" smtClean="0">
                <a:solidFill>
                  <a:schemeClr val="tx1">
                    <a:lumMod val="40000"/>
                    <a:lumOff val="60000"/>
                  </a:schemeClr>
                </a:solidFill>
                <a:latin typeface="Open Sans" charset="0"/>
                <a:ea typeface="Open Sans" charset="0"/>
                <a:cs typeface="Open Sans" charset="0"/>
              </a:rPr>
              <a:t>And why forms are affected by the GDPR</a:t>
            </a:r>
            <a:endParaRPr lang="en-US" b="1" dirty="0">
              <a:solidFill>
                <a:schemeClr val="tx1">
                  <a:lumMod val="40000"/>
                  <a:lumOff val="60000"/>
                </a:schemeClr>
              </a:solidFill>
              <a:latin typeface="Open Sans" charset="0"/>
              <a:ea typeface="Open Sans" charset="0"/>
              <a:cs typeface="Open Sans" charset="0"/>
            </a:endParaRPr>
          </a:p>
        </p:txBody>
      </p:sp>
    </p:spTree>
    <p:extLst>
      <p:ext uri="{BB962C8B-B14F-4D97-AF65-F5344CB8AC3E}">
        <p14:creationId xmlns:p14="http://schemas.microsoft.com/office/powerpoint/2010/main" val="1997657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96760" y="743713"/>
            <a:ext cx="11994310" cy="1277594"/>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GDPR REQUIREMENTS AVAILABLE</a:t>
            </a:r>
          </a:p>
        </p:txBody>
      </p:sp>
      <p:sp>
        <p:nvSpPr>
          <p:cNvPr id="3" name="TextBox 2"/>
          <p:cNvSpPr txBox="1"/>
          <p:nvPr/>
        </p:nvSpPr>
        <p:spPr>
          <a:xfrm>
            <a:off x="10704284" y="1963881"/>
            <a:ext cx="2975495" cy="523220"/>
          </a:xfrm>
          <a:prstGeom prst="rect">
            <a:avLst/>
          </a:prstGeom>
          <a:noFill/>
        </p:spPr>
        <p:txBody>
          <a:bodyPr wrap="none" rtlCol="0" anchor="ctr" anchorCtr="0">
            <a:spAutoFit/>
          </a:bodyPr>
          <a:lstStyle/>
          <a:p>
            <a:pPr algn="ctr"/>
            <a:r>
              <a:rPr lang="en-US" sz="2800" b="1" dirty="0">
                <a:solidFill>
                  <a:schemeClr val="tx1">
                    <a:lumMod val="40000"/>
                    <a:lumOff val="60000"/>
                  </a:schemeClr>
                </a:solidFill>
                <a:latin typeface="Open Sans" charset="0"/>
                <a:ea typeface="Open Sans" charset="0"/>
                <a:cs typeface="Open Sans" charset="0"/>
              </a:rPr>
              <a:t>In </a:t>
            </a:r>
            <a:r>
              <a:rPr lang="en-US" sz="2800" b="1" dirty="0" smtClean="0">
                <a:solidFill>
                  <a:schemeClr val="tx1">
                    <a:lumMod val="40000"/>
                    <a:lumOff val="60000"/>
                  </a:schemeClr>
                </a:solidFill>
                <a:latin typeface="Open Sans" charset="0"/>
                <a:ea typeface="Open Sans" charset="0"/>
                <a:cs typeface="Open Sans" charset="0"/>
              </a:rPr>
              <a:t>RSFORM!PRO</a:t>
            </a:r>
            <a:endParaRPr lang="en-US" sz="2800" b="1" dirty="0">
              <a:solidFill>
                <a:schemeClr val="tx1">
                  <a:lumMod val="40000"/>
                  <a:lumOff val="60000"/>
                </a:schemeClr>
              </a:solidFill>
              <a:latin typeface="Open Sans" charset="0"/>
              <a:ea typeface="Open Sans" charset="0"/>
              <a:cs typeface="Open Sans" charset="0"/>
            </a:endParaRPr>
          </a:p>
        </p:txBody>
      </p:sp>
      <p:sp>
        <p:nvSpPr>
          <p:cNvPr id="30" name="Freeform 29"/>
          <p:cNvSpPr>
            <a:spLocks noChangeArrowheads="1"/>
          </p:cNvSpPr>
          <p:nvPr/>
        </p:nvSpPr>
        <p:spPr bwMode="auto">
          <a:xfrm rot="3624365" flipV="1">
            <a:off x="2149013" y="10636357"/>
            <a:ext cx="1505854" cy="1458968"/>
          </a:xfrm>
          <a:custGeom>
            <a:avLst/>
            <a:gdLst>
              <a:gd name="T0" fmla="*/ 5389 w 9769"/>
              <a:gd name="T1" fmla="*/ 0 h 9464"/>
              <a:gd name="T2" fmla="*/ 5389 w 9769"/>
              <a:gd name="T3" fmla="*/ 0 h 9464"/>
              <a:gd name="T4" fmla="*/ 2101 w 9769"/>
              <a:gd name="T5" fmla="*/ 449 h 9464"/>
              <a:gd name="T6" fmla="*/ 353 w 9769"/>
              <a:gd name="T7" fmla="*/ 1475 h 9464"/>
              <a:gd name="T8" fmla="*/ 417 w 9769"/>
              <a:gd name="T9" fmla="*/ 3592 h 9464"/>
              <a:gd name="T10" fmla="*/ 4042 w 9769"/>
              <a:gd name="T11" fmla="*/ 8869 h 9464"/>
              <a:gd name="T12" fmla="*/ 5261 w 9769"/>
              <a:gd name="T13" fmla="*/ 9463 h 9464"/>
              <a:gd name="T14" fmla="*/ 5373 w 9769"/>
              <a:gd name="T15" fmla="*/ 9447 h 9464"/>
              <a:gd name="T16" fmla="*/ 6528 w 9769"/>
              <a:gd name="T17" fmla="*/ 8629 h 9464"/>
              <a:gd name="T18" fmla="*/ 9206 w 9769"/>
              <a:gd name="T19" fmla="*/ 4186 h 9464"/>
              <a:gd name="T20" fmla="*/ 9575 w 9769"/>
              <a:gd name="T21" fmla="*/ 2085 h 9464"/>
              <a:gd name="T22" fmla="*/ 8436 w 9769"/>
              <a:gd name="T23" fmla="*/ 690 h 9464"/>
              <a:gd name="T24" fmla="*/ 5389 w 9769"/>
              <a:gd name="T25" fmla="*/ 0 h 9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69" h="9464">
                <a:moveTo>
                  <a:pt x="5389" y="0"/>
                </a:moveTo>
                <a:lnTo>
                  <a:pt x="5389" y="0"/>
                </a:lnTo>
                <a:cubicBezTo>
                  <a:pt x="4251" y="0"/>
                  <a:pt x="3096" y="192"/>
                  <a:pt x="2101" y="449"/>
                </a:cubicBezTo>
                <a:cubicBezTo>
                  <a:pt x="1428" y="610"/>
                  <a:pt x="706" y="866"/>
                  <a:pt x="353" y="1475"/>
                </a:cubicBezTo>
                <a:cubicBezTo>
                  <a:pt x="0" y="2101"/>
                  <a:pt x="177" y="2903"/>
                  <a:pt x="417" y="3592"/>
                </a:cubicBezTo>
                <a:cubicBezTo>
                  <a:pt x="1139" y="5613"/>
                  <a:pt x="2406" y="7458"/>
                  <a:pt x="4042" y="8869"/>
                </a:cubicBezTo>
                <a:cubicBezTo>
                  <a:pt x="4395" y="9158"/>
                  <a:pt x="4812" y="9463"/>
                  <a:pt x="5261" y="9463"/>
                </a:cubicBezTo>
                <a:cubicBezTo>
                  <a:pt x="5293" y="9463"/>
                  <a:pt x="5325" y="9463"/>
                  <a:pt x="5373" y="9447"/>
                </a:cubicBezTo>
                <a:cubicBezTo>
                  <a:pt x="5854" y="9398"/>
                  <a:pt x="6223" y="8998"/>
                  <a:pt x="6528" y="8629"/>
                </a:cubicBezTo>
                <a:cubicBezTo>
                  <a:pt x="7618" y="7265"/>
                  <a:pt x="8516" y="5774"/>
                  <a:pt x="9206" y="4186"/>
                </a:cubicBezTo>
                <a:cubicBezTo>
                  <a:pt x="9511" y="3528"/>
                  <a:pt x="9768" y="2791"/>
                  <a:pt x="9575" y="2085"/>
                </a:cubicBezTo>
                <a:cubicBezTo>
                  <a:pt x="9430" y="1492"/>
                  <a:pt x="8965" y="995"/>
                  <a:pt x="8436" y="690"/>
                </a:cubicBezTo>
                <a:cubicBezTo>
                  <a:pt x="7538" y="177"/>
                  <a:pt x="6479" y="0"/>
                  <a:pt x="5389" y="0"/>
                </a:cubicBezTo>
              </a:path>
            </a:pathLst>
          </a:custGeom>
          <a:solidFill>
            <a:schemeClr val="accent4"/>
          </a:solidFill>
          <a:ln>
            <a:noFill/>
          </a:ln>
          <a:effectLst/>
        </p:spPr>
        <p:txBody>
          <a:bodyPr wrap="none" anchor="ctr"/>
          <a:lstStyle/>
          <a:p>
            <a:endParaRPr lang="en-US" sz="7197" dirty="0">
              <a:latin typeface="Open Sans Regular" charset="0"/>
            </a:endParaRPr>
          </a:p>
        </p:txBody>
      </p:sp>
      <p:sp>
        <p:nvSpPr>
          <p:cNvPr id="34" name="TextBox 33"/>
          <p:cNvSpPr txBox="1"/>
          <p:nvPr/>
        </p:nvSpPr>
        <p:spPr>
          <a:xfrm>
            <a:off x="2521385" y="10956595"/>
            <a:ext cx="623889" cy="1015663"/>
          </a:xfrm>
          <a:prstGeom prst="rect">
            <a:avLst/>
          </a:prstGeom>
          <a:noFill/>
        </p:spPr>
        <p:txBody>
          <a:bodyPr wrap="none" rtlCol="0" anchor="ctr" anchorCtr="0">
            <a:spAutoFit/>
          </a:bodyPr>
          <a:lstStyle/>
          <a:p>
            <a:r>
              <a:rPr lang="en-US" sz="6000" b="1" dirty="0">
                <a:solidFill>
                  <a:schemeClr val="bg1"/>
                </a:solidFill>
                <a:latin typeface="Open Sans" charset="0"/>
                <a:ea typeface="Open Sans" charset="0"/>
                <a:cs typeface="Open Sans" charset="0"/>
              </a:rPr>
              <a:t>4</a:t>
            </a:r>
          </a:p>
        </p:txBody>
      </p:sp>
      <p:sp>
        <p:nvSpPr>
          <p:cNvPr id="35" name="TextBox 34"/>
          <p:cNvSpPr txBox="1"/>
          <p:nvPr/>
        </p:nvSpPr>
        <p:spPr>
          <a:xfrm>
            <a:off x="4004632" y="10550737"/>
            <a:ext cx="4255589"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RIGHT TO BE FORGOTTEN</a:t>
            </a:r>
          </a:p>
        </p:txBody>
      </p:sp>
      <p:sp>
        <p:nvSpPr>
          <p:cNvPr id="36" name="Subtitle 2"/>
          <p:cNvSpPr txBox="1">
            <a:spLocks/>
          </p:cNvSpPr>
          <p:nvPr/>
        </p:nvSpPr>
        <p:spPr>
          <a:xfrm>
            <a:off x="3894085" y="11155535"/>
            <a:ext cx="18542169" cy="72257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300"/>
              </a:lnSpc>
            </a:pPr>
            <a:r>
              <a:rPr lang="en-US" sz="2700" dirty="0">
                <a:solidFill>
                  <a:schemeClr val="tx1"/>
                </a:solidFill>
                <a:latin typeface="Open Sans" charset="0"/>
                <a:ea typeface="Open Sans" charset="0"/>
                <a:cs typeface="Open Sans" charset="0"/>
              </a:rPr>
              <a:t>The Submissions Directory menu item also provides users the possibility to delete their submissions.</a:t>
            </a:r>
          </a:p>
        </p:txBody>
      </p:sp>
      <p:sp>
        <p:nvSpPr>
          <p:cNvPr id="37" name="Freeform 36"/>
          <p:cNvSpPr>
            <a:spLocks noChangeArrowheads="1"/>
          </p:cNvSpPr>
          <p:nvPr/>
        </p:nvSpPr>
        <p:spPr bwMode="auto">
          <a:xfrm rot="3624365" flipV="1">
            <a:off x="2149013" y="8086195"/>
            <a:ext cx="1505854" cy="1458968"/>
          </a:xfrm>
          <a:custGeom>
            <a:avLst/>
            <a:gdLst>
              <a:gd name="T0" fmla="*/ 5389 w 9769"/>
              <a:gd name="T1" fmla="*/ 0 h 9464"/>
              <a:gd name="T2" fmla="*/ 5389 w 9769"/>
              <a:gd name="T3" fmla="*/ 0 h 9464"/>
              <a:gd name="T4" fmla="*/ 2101 w 9769"/>
              <a:gd name="T5" fmla="*/ 449 h 9464"/>
              <a:gd name="T6" fmla="*/ 353 w 9769"/>
              <a:gd name="T7" fmla="*/ 1475 h 9464"/>
              <a:gd name="T8" fmla="*/ 417 w 9769"/>
              <a:gd name="T9" fmla="*/ 3592 h 9464"/>
              <a:gd name="T10" fmla="*/ 4042 w 9769"/>
              <a:gd name="T11" fmla="*/ 8869 h 9464"/>
              <a:gd name="T12" fmla="*/ 5261 w 9769"/>
              <a:gd name="T13" fmla="*/ 9463 h 9464"/>
              <a:gd name="T14" fmla="*/ 5373 w 9769"/>
              <a:gd name="T15" fmla="*/ 9447 h 9464"/>
              <a:gd name="T16" fmla="*/ 6528 w 9769"/>
              <a:gd name="T17" fmla="*/ 8629 h 9464"/>
              <a:gd name="T18" fmla="*/ 9206 w 9769"/>
              <a:gd name="T19" fmla="*/ 4186 h 9464"/>
              <a:gd name="T20" fmla="*/ 9575 w 9769"/>
              <a:gd name="T21" fmla="*/ 2085 h 9464"/>
              <a:gd name="T22" fmla="*/ 8436 w 9769"/>
              <a:gd name="T23" fmla="*/ 690 h 9464"/>
              <a:gd name="T24" fmla="*/ 5389 w 9769"/>
              <a:gd name="T25" fmla="*/ 0 h 9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69" h="9464">
                <a:moveTo>
                  <a:pt x="5389" y="0"/>
                </a:moveTo>
                <a:lnTo>
                  <a:pt x="5389" y="0"/>
                </a:lnTo>
                <a:cubicBezTo>
                  <a:pt x="4251" y="0"/>
                  <a:pt x="3096" y="192"/>
                  <a:pt x="2101" y="449"/>
                </a:cubicBezTo>
                <a:cubicBezTo>
                  <a:pt x="1428" y="610"/>
                  <a:pt x="706" y="866"/>
                  <a:pt x="353" y="1475"/>
                </a:cubicBezTo>
                <a:cubicBezTo>
                  <a:pt x="0" y="2101"/>
                  <a:pt x="177" y="2903"/>
                  <a:pt x="417" y="3592"/>
                </a:cubicBezTo>
                <a:cubicBezTo>
                  <a:pt x="1139" y="5613"/>
                  <a:pt x="2406" y="7458"/>
                  <a:pt x="4042" y="8869"/>
                </a:cubicBezTo>
                <a:cubicBezTo>
                  <a:pt x="4395" y="9158"/>
                  <a:pt x="4812" y="9463"/>
                  <a:pt x="5261" y="9463"/>
                </a:cubicBezTo>
                <a:cubicBezTo>
                  <a:pt x="5293" y="9463"/>
                  <a:pt x="5325" y="9463"/>
                  <a:pt x="5373" y="9447"/>
                </a:cubicBezTo>
                <a:cubicBezTo>
                  <a:pt x="5854" y="9398"/>
                  <a:pt x="6223" y="8998"/>
                  <a:pt x="6528" y="8629"/>
                </a:cubicBezTo>
                <a:cubicBezTo>
                  <a:pt x="7618" y="7265"/>
                  <a:pt x="8516" y="5774"/>
                  <a:pt x="9206" y="4186"/>
                </a:cubicBezTo>
                <a:cubicBezTo>
                  <a:pt x="9511" y="3528"/>
                  <a:pt x="9768" y="2791"/>
                  <a:pt x="9575" y="2085"/>
                </a:cubicBezTo>
                <a:cubicBezTo>
                  <a:pt x="9430" y="1492"/>
                  <a:pt x="8965" y="995"/>
                  <a:pt x="8436" y="690"/>
                </a:cubicBezTo>
                <a:cubicBezTo>
                  <a:pt x="7538" y="177"/>
                  <a:pt x="6479" y="0"/>
                  <a:pt x="5389" y="0"/>
                </a:cubicBezTo>
              </a:path>
            </a:pathLst>
          </a:custGeom>
          <a:solidFill>
            <a:schemeClr val="accent3"/>
          </a:solidFill>
          <a:ln>
            <a:noFill/>
          </a:ln>
          <a:effectLst/>
        </p:spPr>
        <p:txBody>
          <a:bodyPr wrap="none" anchor="ctr"/>
          <a:lstStyle/>
          <a:p>
            <a:endParaRPr lang="en-US" sz="7197" dirty="0">
              <a:latin typeface="Open Sans Regular" charset="0"/>
            </a:endParaRPr>
          </a:p>
        </p:txBody>
      </p:sp>
      <p:sp>
        <p:nvSpPr>
          <p:cNvPr id="38" name="TextBox 37"/>
          <p:cNvSpPr txBox="1"/>
          <p:nvPr/>
        </p:nvSpPr>
        <p:spPr>
          <a:xfrm>
            <a:off x="2521385" y="8406433"/>
            <a:ext cx="623889" cy="1015663"/>
          </a:xfrm>
          <a:prstGeom prst="rect">
            <a:avLst/>
          </a:prstGeom>
          <a:noFill/>
        </p:spPr>
        <p:txBody>
          <a:bodyPr wrap="none" rtlCol="0" anchor="ctr" anchorCtr="0">
            <a:spAutoFit/>
          </a:bodyPr>
          <a:lstStyle/>
          <a:p>
            <a:r>
              <a:rPr lang="en-US" sz="6000" b="1" dirty="0">
                <a:solidFill>
                  <a:schemeClr val="bg1"/>
                </a:solidFill>
                <a:latin typeface="Open Sans" charset="0"/>
                <a:ea typeface="Open Sans" charset="0"/>
                <a:cs typeface="Open Sans" charset="0"/>
              </a:rPr>
              <a:t>3</a:t>
            </a:r>
          </a:p>
        </p:txBody>
      </p:sp>
      <p:sp>
        <p:nvSpPr>
          <p:cNvPr id="39" name="TextBox 38"/>
          <p:cNvSpPr txBox="1"/>
          <p:nvPr/>
        </p:nvSpPr>
        <p:spPr>
          <a:xfrm>
            <a:off x="4004632" y="8000575"/>
            <a:ext cx="11918647"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MAKE SURE THAT EACH USER CAN ONLY VIEW THEIR OWN INFORMATION</a:t>
            </a:r>
          </a:p>
        </p:txBody>
      </p:sp>
      <p:sp>
        <p:nvSpPr>
          <p:cNvPr id="40" name="Subtitle 2"/>
          <p:cNvSpPr txBox="1">
            <a:spLocks/>
          </p:cNvSpPr>
          <p:nvPr/>
        </p:nvSpPr>
        <p:spPr>
          <a:xfrm>
            <a:off x="3894085" y="8605373"/>
            <a:ext cx="18542169"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300"/>
              </a:lnSpc>
            </a:pPr>
            <a:r>
              <a:rPr lang="en-US" sz="2700" dirty="0">
                <a:solidFill>
                  <a:schemeClr val="tx1"/>
                </a:solidFill>
                <a:latin typeface="Open Sans" charset="0"/>
                <a:ea typeface="Open Sans" charset="0"/>
                <a:cs typeface="Open Sans" charset="0"/>
              </a:rPr>
              <a:t>This can be done by adding the text: login in the Submissions Directory menu item configuration option: Show submissions for the User ID.</a:t>
            </a:r>
          </a:p>
        </p:txBody>
      </p:sp>
      <p:sp>
        <p:nvSpPr>
          <p:cNvPr id="41" name="Freeform 40"/>
          <p:cNvSpPr>
            <a:spLocks noChangeArrowheads="1"/>
          </p:cNvSpPr>
          <p:nvPr/>
        </p:nvSpPr>
        <p:spPr bwMode="auto">
          <a:xfrm rot="3624365" flipV="1">
            <a:off x="2149013" y="5660161"/>
            <a:ext cx="1505854" cy="1458968"/>
          </a:xfrm>
          <a:custGeom>
            <a:avLst/>
            <a:gdLst>
              <a:gd name="T0" fmla="*/ 5389 w 9769"/>
              <a:gd name="T1" fmla="*/ 0 h 9464"/>
              <a:gd name="T2" fmla="*/ 5389 w 9769"/>
              <a:gd name="T3" fmla="*/ 0 h 9464"/>
              <a:gd name="T4" fmla="*/ 2101 w 9769"/>
              <a:gd name="T5" fmla="*/ 449 h 9464"/>
              <a:gd name="T6" fmla="*/ 353 w 9769"/>
              <a:gd name="T7" fmla="*/ 1475 h 9464"/>
              <a:gd name="T8" fmla="*/ 417 w 9769"/>
              <a:gd name="T9" fmla="*/ 3592 h 9464"/>
              <a:gd name="T10" fmla="*/ 4042 w 9769"/>
              <a:gd name="T11" fmla="*/ 8869 h 9464"/>
              <a:gd name="T12" fmla="*/ 5261 w 9769"/>
              <a:gd name="T13" fmla="*/ 9463 h 9464"/>
              <a:gd name="T14" fmla="*/ 5373 w 9769"/>
              <a:gd name="T15" fmla="*/ 9447 h 9464"/>
              <a:gd name="T16" fmla="*/ 6528 w 9769"/>
              <a:gd name="T17" fmla="*/ 8629 h 9464"/>
              <a:gd name="T18" fmla="*/ 9206 w 9769"/>
              <a:gd name="T19" fmla="*/ 4186 h 9464"/>
              <a:gd name="T20" fmla="*/ 9575 w 9769"/>
              <a:gd name="T21" fmla="*/ 2085 h 9464"/>
              <a:gd name="T22" fmla="*/ 8436 w 9769"/>
              <a:gd name="T23" fmla="*/ 690 h 9464"/>
              <a:gd name="T24" fmla="*/ 5389 w 9769"/>
              <a:gd name="T25" fmla="*/ 0 h 9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69" h="9464">
                <a:moveTo>
                  <a:pt x="5389" y="0"/>
                </a:moveTo>
                <a:lnTo>
                  <a:pt x="5389" y="0"/>
                </a:lnTo>
                <a:cubicBezTo>
                  <a:pt x="4251" y="0"/>
                  <a:pt x="3096" y="192"/>
                  <a:pt x="2101" y="449"/>
                </a:cubicBezTo>
                <a:cubicBezTo>
                  <a:pt x="1428" y="610"/>
                  <a:pt x="706" y="866"/>
                  <a:pt x="353" y="1475"/>
                </a:cubicBezTo>
                <a:cubicBezTo>
                  <a:pt x="0" y="2101"/>
                  <a:pt x="177" y="2903"/>
                  <a:pt x="417" y="3592"/>
                </a:cubicBezTo>
                <a:cubicBezTo>
                  <a:pt x="1139" y="5613"/>
                  <a:pt x="2406" y="7458"/>
                  <a:pt x="4042" y="8869"/>
                </a:cubicBezTo>
                <a:cubicBezTo>
                  <a:pt x="4395" y="9158"/>
                  <a:pt x="4812" y="9463"/>
                  <a:pt x="5261" y="9463"/>
                </a:cubicBezTo>
                <a:cubicBezTo>
                  <a:pt x="5293" y="9463"/>
                  <a:pt x="5325" y="9463"/>
                  <a:pt x="5373" y="9447"/>
                </a:cubicBezTo>
                <a:cubicBezTo>
                  <a:pt x="5854" y="9398"/>
                  <a:pt x="6223" y="8998"/>
                  <a:pt x="6528" y="8629"/>
                </a:cubicBezTo>
                <a:cubicBezTo>
                  <a:pt x="7618" y="7265"/>
                  <a:pt x="8516" y="5774"/>
                  <a:pt x="9206" y="4186"/>
                </a:cubicBezTo>
                <a:cubicBezTo>
                  <a:pt x="9511" y="3528"/>
                  <a:pt x="9768" y="2791"/>
                  <a:pt x="9575" y="2085"/>
                </a:cubicBezTo>
                <a:cubicBezTo>
                  <a:pt x="9430" y="1492"/>
                  <a:pt x="8965" y="995"/>
                  <a:pt x="8436" y="690"/>
                </a:cubicBezTo>
                <a:cubicBezTo>
                  <a:pt x="7538" y="177"/>
                  <a:pt x="6479" y="0"/>
                  <a:pt x="5389" y="0"/>
                </a:cubicBezTo>
              </a:path>
            </a:pathLst>
          </a:custGeom>
          <a:solidFill>
            <a:schemeClr val="accent2"/>
          </a:solidFill>
          <a:ln>
            <a:noFill/>
          </a:ln>
          <a:effectLst/>
        </p:spPr>
        <p:txBody>
          <a:bodyPr wrap="none" anchor="ctr"/>
          <a:lstStyle/>
          <a:p>
            <a:endParaRPr lang="en-US" sz="7197" dirty="0">
              <a:latin typeface="Open Sans Regular" charset="0"/>
            </a:endParaRPr>
          </a:p>
        </p:txBody>
      </p:sp>
      <p:sp>
        <p:nvSpPr>
          <p:cNvPr id="42" name="TextBox 41"/>
          <p:cNvSpPr txBox="1"/>
          <p:nvPr/>
        </p:nvSpPr>
        <p:spPr>
          <a:xfrm>
            <a:off x="2521385" y="5980399"/>
            <a:ext cx="623889" cy="1015663"/>
          </a:xfrm>
          <a:prstGeom prst="rect">
            <a:avLst/>
          </a:prstGeom>
          <a:noFill/>
        </p:spPr>
        <p:txBody>
          <a:bodyPr wrap="none" rtlCol="0" anchor="ctr" anchorCtr="0">
            <a:spAutoFit/>
          </a:bodyPr>
          <a:lstStyle/>
          <a:p>
            <a:r>
              <a:rPr lang="en-US" sz="6000" b="1" dirty="0">
                <a:solidFill>
                  <a:schemeClr val="bg1"/>
                </a:solidFill>
                <a:latin typeface="Open Sans" charset="0"/>
                <a:ea typeface="Open Sans" charset="0"/>
                <a:cs typeface="Open Sans" charset="0"/>
              </a:rPr>
              <a:t>2</a:t>
            </a:r>
          </a:p>
        </p:txBody>
      </p:sp>
      <p:sp>
        <p:nvSpPr>
          <p:cNvPr id="43" name="TextBox 42"/>
          <p:cNvSpPr txBox="1"/>
          <p:nvPr/>
        </p:nvSpPr>
        <p:spPr>
          <a:xfrm>
            <a:off x="4004632" y="5574541"/>
            <a:ext cx="7027565"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ACCESS TO THE SUBMITTED INFORMATION</a:t>
            </a:r>
          </a:p>
        </p:txBody>
      </p:sp>
      <p:sp>
        <p:nvSpPr>
          <p:cNvPr id="44" name="Subtitle 2"/>
          <p:cNvSpPr txBox="1">
            <a:spLocks/>
          </p:cNvSpPr>
          <p:nvPr/>
        </p:nvSpPr>
        <p:spPr>
          <a:xfrm>
            <a:off x="3894085" y="6179339"/>
            <a:ext cx="18542169"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300"/>
              </a:lnSpc>
            </a:pPr>
            <a:r>
              <a:rPr lang="en-US" sz="2700" dirty="0">
                <a:solidFill>
                  <a:schemeClr val="tx1"/>
                </a:solidFill>
                <a:latin typeface="Open Sans" charset="0"/>
                <a:ea typeface="Open Sans" charset="0"/>
                <a:cs typeface="Open Sans" charset="0"/>
              </a:rPr>
              <a:t>You can easily provide access to the submitted data through the component specific menu item : Submissions Directory.</a:t>
            </a:r>
          </a:p>
        </p:txBody>
      </p:sp>
      <p:sp>
        <p:nvSpPr>
          <p:cNvPr id="45" name="Freeform 44"/>
          <p:cNvSpPr>
            <a:spLocks noChangeArrowheads="1"/>
          </p:cNvSpPr>
          <p:nvPr/>
        </p:nvSpPr>
        <p:spPr bwMode="auto">
          <a:xfrm rot="3624365" flipV="1">
            <a:off x="2149013" y="3109999"/>
            <a:ext cx="1505854" cy="1458968"/>
          </a:xfrm>
          <a:custGeom>
            <a:avLst/>
            <a:gdLst>
              <a:gd name="T0" fmla="*/ 5389 w 9769"/>
              <a:gd name="T1" fmla="*/ 0 h 9464"/>
              <a:gd name="T2" fmla="*/ 5389 w 9769"/>
              <a:gd name="T3" fmla="*/ 0 h 9464"/>
              <a:gd name="T4" fmla="*/ 2101 w 9769"/>
              <a:gd name="T5" fmla="*/ 449 h 9464"/>
              <a:gd name="T6" fmla="*/ 353 w 9769"/>
              <a:gd name="T7" fmla="*/ 1475 h 9464"/>
              <a:gd name="T8" fmla="*/ 417 w 9769"/>
              <a:gd name="T9" fmla="*/ 3592 h 9464"/>
              <a:gd name="T10" fmla="*/ 4042 w 9769"/>
              <a:gd name="T11" fmla="*/ 8869 h 9464"/>
              <a:gd name="T12" fmla="*/ 5261 w 9769"/>
              <a:gd name="T13" fmla="*/ 9463 h 9464"/>
              <a:gd name="T14" fmla="*/ 5373 w 9769"/>
              <a:gd name="T15" fmla="*/ 9447 h 9464"/>
              <a:gd name="T16" fmla="*/ 6528 w 9769"/>
              <a:gd name="T17" fmla="*/ 8629 h 9464"/>
              <a:gd name="T18" fmla="*/ 9206 w 9769"/>
              <a:gd name="T19" fmla="*/ 4186 h 9464"/>
              <a:gd name="T20" fmla="*/ 9575 w 9769"/>
              <a:gd name="T21" fmla="*/ 2085 h 9464"/>
              <a:gd name="T22" fmla="*/ 8436 w 9769"/>
              <a:gd name="T23" fmla="*/ 690 h 9464"/>
              <a:gd name="T24" fmla="*/ 5389 w 9769"/>
              <a:gd name="T25" fmla="*/ 0 h 9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69" h="9464">
                <a:moveTo>
                  <a:pt x="5389" y="0"/>
                </a:moveTo>
                <a:lnTo>
                  <a:pt x="5389" y="0"/>
                </a:lnTo>
                <a:cubicBezTo>
                  <a:pt x="4251" y="0"/>
                  <a:pt x="3096" y="192"/>
                  <a:pt x="2101" y="449"/>
                </a:cubicBezTo>
                <a:cubicBezTo>
                  <a:pt x="1428" y="610"/>
                  <a:pt x="706" y="866"/>
                  <a:pt x="353" y="1475"/>
                </a:cubicBezTo>
                <a:cubicBezTo>
                  <a:pt x="0" y="2101"/>
                  <a:pt x="177" y="2903"/>
                  <a:pt x="417" y="3592"/>
                </a:cubicBezTo>
                <a:cubicBezTo>
                  <a:pt x="1139" y="5613"/>
                  <a:pt x="2406" y="7458"/>
                  <a:pt x="4042" y="8869"/>
                </a:cubicBezTo>
                <a:cubicBezTo>
                  <a:pt x="4395" y="9158"/>
                  <a:pt x="4812" y="9463"/>
                  <a:pt x="5261" y="9463"/>
                </a:cubicBezTo>
                <a:cubicBezTo>
                  <a:pt x="5293" y="9463"/>
                  <a:pt x="5325" y="9463"/>
                  <a:pt x="5373" y="9447"/>
                </a:cubicBezTo>
                <a:cubicBezTo>
                  <a:pt x="5854" y="9398"/>
                  <a:pt x="6223" y="8998"/>
                  <a:pt x="6528" y="8629"/>
                </a:cubicBezTo>
                <a:cubicBezTo>
                  <a:pt x="7618" y="7265"/>
                  <a:pt x="8516" y="5774"/>
                  <a:pt x="9206" y="4186"/>
                </a:cubicBezTo>
                <a:cubicBezTo>
                  <a:pt x="9511" y="3528"/>
                  <a:pt x="9768" y="2791"/>
                  <a:pt x="9575" y="2085"/>
                </a:cubicBezTo>
                <a:cubicBezTo>
                  <a:pt x="9430" y="1492"/>
                  <a:pt x="8965" y="995"/>
                  <a:pt x="8436" y="690"/>
                </a:cubicBezTo>
                <a:cubicBezTo>
                  <a:pt x="7538" y="177"/>
                  <a:pt x="6479" y="0"/>
                  <a:pt x="5389" y="0"/>
                </a:cubicBezTo>
              </a:path>
            </a:pathLst>
          </a:custGeom>
          <a:solidFill>
            <a:schemeClr val="accent1"/>
          </a:solidFill>
          <a:ln>
            <a:noFill/>
          </a:ln>
          <a:effectLst/>
        </p:spPr>
        <p:txBody>
          <a:bodyPr wrap="none" anchor="ctr"/>
          <a:lstStyle/>
          <a:p>
            <a:endParaRPr lang="en-US" sz="7197" dirty="0">
              <a:latin typeface="Open Sans Regular" charset="0"/>
            </a:endParaRPr>
          </a:p>
        </p:txBody>
      </p:sp>
      <p:sp>
        <p:nvSpPr>
          <p:cNvPr id="46" name="TextBox 45"/>
          <p:cNvSpPr txBox="1"/>
          <p:nvPr/>
        </p:nvSpPr>
        <p:spPr>
          <a:xfrm>
            <a:off x="2521385" y="3430237"/>
            <a:ext cx="623889" cy="1015663"/>
          </a:xfrm>
          <a:prstGeom prst="rect">
            <a:avLst/>
          </a:prstGeom>
          <a:noFill/>
        </p:spPr>
        <p:txBody>
          <a:bodyPr wrap="none" rtlCol="0" anchor="ctr" anchorCtr="0">
            <a:spAutoFit/>
          </a:bodyPr>
          <a:lstStyle/>
          <a:p>
            <a:r>
              <a:rPr lang="en-US" sz="6000" b="1">
                <a:solidFill>
                  <a:schemeClr val="bg1"/>
                </a:solidFill>
                <a:latin typeface="Open Sans" charset="0"/>
                <a:ea typeface="Open Sans" charset="0"/>
                <a:cs typeface="Open Sans" charset="0"/>
              </a:rPr>
              <a:t>1</a:t>
            </a:r>
            <a:endParaRPr lang="en-US" sz="6000" b="1" dirty="0">
              <a:solidFill>
                <a:schemeClr val="bg1"/>
              </a:solidFill>
              <a:latin typeface="Open Sans" charset="0"/>
              <a:ea typeface="Open Sans" charset="0"/>
              <a:cs typeface="Open Sans" charset="0"/>
            </a:endParaRPr>
          </a:p>
        </p:txBody>
      </p:sp>
      <p:sp>
        <p:nvSpPr>
          <p:cNvPr id="47" name="TextBox 46"/>
          <p:cNvSpPr txBox="1"/>
          <p:nvPr/>
        </p:nvSpPr>
        <p:spPr>
          <a:xfrm>
            <a:off x="4004632" y="3024379"/>
            <a:ext cx="8481233"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REQUEST EXPLICIT CONSENT FOR PROCESSING DATA</a:t>
            </a:r>
          </a:p>
        </p:txBody>
      </p:sp>
      <p:sp>
        <p:nvSpPr>
          <p:cNvPr id="48" name="Subtitle 2"/>
          <p:cNvSpPr txBox="1">
            <a:spLocks/>
          </p:cNvSpPr>
          <p:nvPr/>
        </p:nvSpPr>
        <p:spPr>
          <a:xfrm>
            <a:off x="3894085" y="3629177"/>
            <a:ext cx="18542169"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300"/>
              </a:lnSpc>
            </a:pPr>
            <a:r>
              <a:rPr lang="en-US" sz="2700" dirty="0">
                <a:solidFill>
                  <a:schemeClr val="tx1"/>
                </a:solidFill>
                <a:latin typeface="Open Sans" charset="0"/>
                <a:ea typeface="Open Sans" charset="0"/>
                <a:cs typeface="Open Sans" charset="0"/>
              </a:rPr>
              <a:t>A normal checkbox field can be used for this, you just need to make sure that field is required, this way users will need to provide consent before being able to submit the form.</a:t>
            </a:r>
          </a:p>
        </p:txBody>
      </p:sp>
    </p:spTree>
    <p:extLst>
      <p:ext uri="{BB962C8B-B14F-4D97-AF65-F5344CB8AC3E}">
        <p14:creationId xmlns:p14="http://schemas.microsoft.com/office/powerpoint/2010/main" val="20921167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966346" y="743713"/>
            <a:ext cx="16455210" cy="1374735"/>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HOW ARE YOU USING </a:t>
            </a:r>
            <a:r>
              <a:rPr lang="en-US" sz="6600" b="1" dirty="0" smtClean="0">
                <a:solidFill>
                  <a:schemeClr val="tx2"/>
                </a:solidFill>
                <a:latin typeface="League Spartan" charset="0"/>
                <a:ea typeface="League Spartan" charset="0"/>
                <a:cs typeface="League Spartan" charset="0"/>
              </a:rPr>
              <a:t>RSFORM!PRO?</a:t>
            </a:r>
            <a:endParaRPr lang="en-US" sz="6600" b="1" dirty="0">
              <a:solidFill>
                <a:schemeClr val="tx2"/>
              </a:solidFill>
              <a:latin typeface="League Spartan" charset="0"/>
              <a:ea typeface="League Spartan" charset="0"/>
              <a:cs typeface="League Spartan" charset="0"/>
            </a:endParaRPr>
          </a:p>
        </p:txBody>
      </p:sp>
      <p:sp>
        <p:nvSpPr>
          <p:cNvPr id="22" name="Freeform 86"/>
          <p:cNvSpPr>
            <a:spLocks noChangeArrowheads="1"/>
          </p:cNvSpPr>
          <p:nvPr/>
        </p:nvSpPr>
        <p:spPr bwMode="auto">
          <a:xfrm>
            <a:off x="2282402" y="3521065"/>
            <a:ext cx="3459258" cy="3459482"/>
          </a:xfrm>
          <a:prstGeom prst="ellipse">
            <a:avLst/>
          </a:prstGeom>
          <a:solidFill>
            <a:schemeClr val="accent3"/>
          </a:solidFill>
          <a:ln>
            <a:noFill/>
          </a:ln>
          <a:effectLst/>
        </p:spPr>
        <p:txBody>
          <a:bodyPr wrap="none" anchor="ctr"/>
          <a:lstStyle/>
          <a:p>
            <a:endParaRPr lang="en-US" sz="19900" dirty="0">
              <a:latin typeface="Open Sans Regular" charset="0"/>
            </a:endParaRPr>
          </a:p>
        </p:txBody>
      </p:sp>
      <p:sp>
        <p:nvSpPr>
          <p:cNvPr id="24" name="Freeform 102"/>
          <p:cNvSpPr>
            <a:spLocks noChangeArrowheads="1"/>
          </p:cNvSpPr>
          <p:nvPr/>
        </p:nvSpPr>
        <p:spPr bwMode="auto">
          <a:xfrm>
            <a:off x="2277365" y="7788265"/>
            <a:ext cx="3459258" cy="3459482"/>
          </a:xfrm>
          <a:prstGeom prst="ellipse">
            <a:avLst/>
          </a:prstGeom>
          <a:solidFill>
            <a:schemeClr val="accent4"/>
          </a:solidFill>
          <a:ln>
            <a:noFill/>
          </a:ln>
          <a:effectLst/>
        </p:spPr>
        <p:txBody>
          <a:bodyPr wrap="none" anchor="ctr"/>
          <a:lstStyle/>
          <a:p>
            <a:endParaRPr lang="en-US" sz="19900" dirty="0">
              <a:latin typeface="Open Sans Regular" charset="0"/>
            </a:endParaRPr>
          </a:p>
        </p:txBody>
      </p:sp>
      <p:sp>
        <p:nvSpPr>
          <p:cNvPr id="31" name="TextBox 30"/>
          <p:cNvSpPr txBox="1"/>
          <p:nvPr/>
        </p:nvSpPr>
        <p:spPr>
          <a:xfrm>
            <a:off x="6460175" y="8687463"/>
            <a:ext cx="15292456" cy="507831"/>
          </a:xfrm>
          <a:prstGeom prst="rect">
            <a:avLst/>
          </a:prstGeom>
          <a:noFill/>
        </p:spPr>
        <p:txBody>
          <a:bodyPr wrap="none" rtlCol="0" anchor="ctr" anchorCtr="0">
            <a:spAutoFit/>
          </a:bodyPr>
          <a:lstStyle/>
          <a:p>
            <a:r>
              <a:rPr lang="en-US" sz="2700" b="1" dirty="0">
                <a:solidFill>
                  <a:schemeClr val="tx2"/>
                </a:solidFill>
                <a:latin typeface="League Spartan" charset="0"/>
                <a:ea typeface="League Spartan" charset="0"/>
                <a:cs typeface="League Spartan" charset="0"/>
              </a:rPr>
              <a:t>2. I AM USING THE COMPONENT WITHOUT STORING THE SUBMISSION INFORMATION</a:t>
            </a:r>
          </a:p>
        </p:txBody>
      </p:sp>
      <p:sp>
        <p:nvSpPr>
          <p:cNvPr id="36" name="Subtitle 2"/>
          <p:cNvSpPr txBox="1">
            <a:spLocks/>
          </p:cNvSpPr>
          <p:nvPr/>
        </p:nvSpPr>
        <p:spPr>
          <a:xfrm>
            <a:off x="6349628" y="9269178"/>
            <a:ext cx="16086626" cy="72257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This approach requires a simpler update to the form functionality.</a:t>
            </a:r>
          </a:p>
        </p:txBody>
      </p:sp>
      <p:sp>
        <p:nvSpPr>
          <p:cNvPr id="39" name="TextBox 38"/>
          <p:cNvSpPr txBox="1"/>
          <p:nvPr/>
        </p:nvSpPr>
        <p:spPr>
          <a:xfrm>
            <a:off x="6460175" y="4405395"/>
            <a:ext cx="17850849" cy="507831"/>
          </a:xfrm>
          <a:prstGeom prst="rect">
            <a:avLst/>
          </a:prstGeom>
          <a:noFill/>
        </p:spPr>
        <p:txBody>
          <a:bodyPr wrap="none" rtlCol="0" anchor="ctr" anchorCtr="0">
            <a:spAutoFit/>
          </a:bodyPr>
          <a:lstStyle/>
          <a:p>
            <a:r>
              <a:rPr lang="en-US" sz="2700" b="1" dirty="0">
                <a:solidFill>
                  <a:schemeClr val="tx2"/>
                </a:solidFill>
                <a:latin typeface="League Spartan" charset="0"/>
                <a:ea typeface="League Spartan" charset="0"/>
                <a:cs typeface="League Spartan" charset="0"/>
              </a:rPr>
              <a:t>1. I AM USING THE COMPONENT WHILE STORING THE SUBMISSION INFORMATION IN THE DATABASE</a:t>
            </a:r>
          </a:p>
        </p:txBody>
      </p:sp>
      <p:sp>
        <p:nvSpPr>
          <p:cNvPr id="40" name="Subtitle 2"/>
          <p:cNvSpPr txBox="1">
            <a:spLocks/>
          </p:cNvSpPr>
          <p:nvPr/>
        </p:nvSpPr>
        <p:spPr>
          <a:xfrm>
            <a:off x="6349628" y="4987110"/>
            <a:ext cx="16086626"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This is the most common way to use </a:t>
            </a:r>
            <a:r>
              <a:rPr lang="en-US" sz="2700" dirty="0" err="1">
                <a:solidFill>
                  <a:schemeClr val="tx1"/>
                </a:solidFill>
                <a:latin typeface="Open Sans" charset="0"/>
                <a:ea typeface="Open Sans" charset="0"/>
                <a:cs typeface="Open Sans" charset="0"/>
              </a:rPr>
              <a:t>RSForm!Pro</a:t>
            </a:r>
            <a:r>
              <a:rPr lang="en-US" sz="2700" dirty="0">
                <a:solidFill>
                  <a:schemeClr val="tx1"/>
                </a:solidFill>
                <a:latin typeface="Open Sans" charset="0"/>
                <a:ea typeface="Open Sans" charset="0"/>
                <a:cs typeface="Open Sans" charset="0"/>
              </a:rPr>
              <a:t> and will require close attention when updating to the GDPR standard.</a:t>
            </a:r>
          </a:p>
        </p:txBody>
      </p:sp>
      <p:sp>
        <p:nvSpPr>
          <p:cNvPr id="41" name="Freeform 22"/>
          <p:cNvSpPr>
            <a:spLocks noChangeArrowheads="1"/>
          </p:cNvSpPr>
          <p:nvPr/>
        </p:nvSpPr>
        <p:spPr bwMode="auto">
          <a:xfrm>
            <a:off x="3690945" y="4416207"/>
            <a:ext cx="1067024" cy="1669198"/>
          </a:xfrm>
          <a:custGeom>
            <a:avLst/>
            <a:gdLst>
              <a:gd name="T0" fmla="*/ 276 w 446"/>
              <a:gd name="T1" fmla="*/ 336 h 698"/>
              <a:gd name="T2" fmla="*/ 276 w 446"/>
              <a:gd name="T3" fmla="*/ 306 h 698"/>
              <a:gd name="T4" fmla="*/ 276 w 446"/>
              <a:gd name="T5" fmla="*/ 193 h 698"/>
              <a:gd name="T6" fmla="*/ 402 w 446"/>
              <a:gd name="T7" fmla="*/ 193 h 698"/>
              <a:gd name="T8" fmla="*/ 339 w 446"/>
              <a:gd name="T9" fmla="*/ 255 h 698"/>
              <a:gd name="T10" fmla="*/ 339 w 446"/>
              <a:gd name="T11" fmla="*/ 255 h 698"/>
              <a:gd name="T12" fmla="*/ 339 w 446"/>
              <a:gd name="T13" fmla="*/ 273 h 698"/>
              <a:gd name="T14" fmla="*/ 402 w 446"/>
              <a:gd name="T15" fmla="*/ 336 h 698"/>
              <a:gd name="T16" fmla="*/ 276 w 446"/>
              <a:gd name="T17" fmla="*/ 336 h 698"/>
              <a:gd name="T18" fmla="*/ 251 w 446"/>
              <a:gd name="T19" fmla="*/ 180 h 698"/>
              <a:gd name="T20" fmla="*/ 251 w 446"/>
              <a:gd name="T21" fmla="*/ 294 h 698"/>
              <a:gd name="T22" fmla="*/ 24 w 446"/>
              <a:gd name="T23" fmla="*/ 294 h 698"/>
              <a:gd name="T24" fmla="*/ 24 w 446"/>
              <a:gd name="T25" fmla="*/ 66 h 698"/>
              <a:gd name="T26" fmla="*/ 251 w 446"/>
              <a:gd name="T27" fmla="*/ 66 h 698"/>
              <a:gd name="T28" fmla="*/ 251 w 446"/>
              <a:gd name="T29" fmla="*/ 180 h 698"/>
              <a:gd name="T30" fmla="*/ 439 w 446"/>
              <a:gd name="T31" fmla="*/ 338 h 698"/>
              <a:gd name="T32" fmla="*/ 365 w 446"/>
              <a:gd name="T33" fmla="*/ 264 h 698"/>
              <a:gd name="T34" fmla="*/ 440 w 446"/>
              <a:gd name="T35" fmla="*/ 189 h 698"/>
              <a:gd name="T36" fmla="*/ 440 w 446"/>
              <a:gd name="T37" fmla="*/ 189 h 698"/>
              <a:gd name="T38" fmla="*/ 444 w 446"/>
              <a:gd name="T39" fmla="*/ 175 h 698"/>
              <a:gd name="T40" fmla="*/ 444 w 446"/>
              <a:gd name="T41" fmla="*/ 175 h 698"/>
              <a:gd name="T42" fmla="*/ 432 w 446"/>
              <a:gd name="T43" fmla="*/ 168 h 698"/>
              <a:gd name="T44" fmla="*/ 276 w 446"/>
              <a:gd name="T45" fmla="*/ 168 h 698"/>
              <a:gd name="T46" fmla="*/ 276 w 446"/>
              <a:gd name="T47" fmla="*/ 55 h 698"/>
              <a:gd name="T48" fmla="*/ 276 w 446"/>
              <a:gd name="T49" fmla="*/ 55 h 698"/>
              <a:gd name="T50" fmla="*/ 263 w 446"/>
              <a:gd name="T51" fmla="*/ 42 h 698"/>
              <a:gd name="T52" fmla="*/ 24 w 446"/>
              <a:gd name="T53" fmla="*/ 42 h 698"/>
              <a:gd name="T54" fmla="*/ 24 w 446"/>
              <a:gd name="T55" fmla="*/ 13 h 698"/>
              <a:gd name="T56" fmla="*/ 24 w 446"/>
              <a:gd name="T57" fmla="*/ 13 h 698"/>
              <a:gd name="T58" fmla="*/ 12 w 446"/>
              <a:gd name="T59" fmla="*/ 0 h 698"/>
              <a:gd name="T60" fmla="*/ 12 w 446"/>
              <a:gd name="T61" fmla="*/ 0 h 698"/>
              <a:gd name="T62" fmla="*/ 0 w 446"/>
              <a:gd name="T63" fmla="*/ 13 h 698"/>
              <a:gd name="T64" fmla="*/ 0 w 446"/>
              <a:gd name="T65" fmla="*/ 684 h 698"/>
              <a:gd name="T66" fmla="*/ 0 w 446"/>
              <a:gd name="T67" fmla="*/ 684 h 698"/>
              <a:gd name="T68" fmla="*/ 12 w 446"/>
              <a:gd name="T69" fmla="*/ 697 h 698"/>
              <a:gd name="T70" fmla="*/ 12 w 446"/>
              <a:gd name="T71" fmla="*/ 697 h 698"/>
              <a:gd name="T72" fmla="*/ 24 w 446"/>
              <a:gd name="T73" fmla="*/ 684 h 698"/>
              <a:gd name="T74" fmla="*/ 24 w 446"/>
              <a:gd name="T75" fmla="*/ 319 h 698"/>
              <a:gd name="T76" fmla="*/ 251 w 446"/>
              <a:gd name="T77" fmla="*/ 319 h 698"/>
              <a:gd name="T78" fmla="*/ 251 w 446"/>
              <a:gd name="T79" fmla="*/ 348 h 698"/>
              <a:gd name="T80" fmla="*/ 251 w 446"/>
              <a:gd name="T81" fmla="*/ 348 h 698"/>
              <a:gd name="T82" fmla="*/ 263 w 446"/>
              <a:gd name="T83" fmla="*/ 361 h 698"/>
              <a:gd name="T84" fmla="*/ 432 w 446"/>
              <a:gd name="T85" fmla="*/ 361 h 698"/>
              <a:gd name="T86" fmla="*/ 432 w 446"/>
              <a:gd name="T87" fmla="*/ 361 h 698"/>
              <a:gd name="T88" fmla="*/ 432 w 446"/>
              <a:gd name="T89" fmla="*/ 361 h 698"/>
              <a:gd name="T90" fmla="*/ 445 w 446"/>
              <a:gd name="T91" fmla="*/ 348 h 698"/>
              <a:gd name="T92" fmla="*/ 445 w 446"/>
              <a:gd name="T93" fmla="*/ 348 h 698"/>
              <a:gd name="T94" fmla="*/ 439 w 446"/>
              <a:gd name="T95" fmla="*/ 33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698">
                <a:moveTo>
                  <a:pt x="276" y="336"/>
                </a:moveTo>
                <a:lnTo>
                  <a:pt x="276" y="306"/>
                </a:lnTo>
                <a:lnTo>
                  <a:pt x="276" y="193"/>
                </a:lnTo>
                <a:lnTo>
                  <a:pt x="402" y="193"/>
                </a:lnTo>
                <a:lnTo>
                  <a:pt x="339" y="255"/>
                </a:lnTo>
                <a:lnTo>
                  <a:pt x="339" y="255"/>
                </a:lnTo>
                <a:cubicBezTo>
                  <a:pt x="334" y="260"/>
                  <a:pt x="334" y="268"/>
                  <a:pt x="339" y="273"/>
                </a:cubicBezTo>
                <a:lnTo>
                  <a:pt x="402" y="336"/>
                </a:lnTo>
                <a:lnTo>
                  <a:pt x="276" y="336"/>
                </a:lnTo>
                <a:close/>
                <a:moveTo>
                  <a:pt x="251" y="180"/>
                </a:moveTo>
                <a:lnTo>
                  <a:pt x="251" y="294"/>
                </a:lnTo>
                <a:lnTo>
                  <a:pt x="24" y="294"/>
                </a:lnTo>
                <a:lnTo>
                  <a:pt x="24" y="66"/>
                </a:lnTo>
                <a:lnTo>
                  <a:pt x="251" y="66"/>
                </a:lnTo>
                <a:lnTo>
                  <a:pt x="251" y="180"/>
                </a:lnTo>
                <a:close/>
                <a:moveTo>
                  <a:pt x="439" y="338"/>
                </a:moveTo>
                <a:lnTo>
                  <a:pt x="365" y="264"/>
                </a:lnTo>
                <a:lnTo>
                  <a:pt x="440" y="189"/>
                </a:lnTo>
                <a:lnTo>
                  <a:pt x="440" y="189"/>
                </a:lnTo>
                <a:cubicBezTo>
                  <a:pt x="444" y="186"/>
                  <a:pt x="445" y="180"/>
                  <a:pt x="444" y="175"/>
                </a:cubicBezTo>
                <a:lnTo>
                  <a:pt x="444" y="175"/>
                </a:lnTo>
                <a:cubicBezTo>
                  <a:pt x="440" y="171"/>
                  <a:pt x="437" y="168"/>
                  <a:pt x="432" y="168"/>
                </a:cubicBezTo>
                <a:lnTo>
                  <a:pt x="276" y="168"/>
                </a:lnTo>
                <a:lnTo>
                  <a:pt x="276" y="55"/>
                </a:lnTo>
                <a:lnTo>
                  <a:pt x="276" y="55"/>
                </a:lnTo>
                <a:cubicBezTo>
                  <a:pt x="276" y="47"/>
                  <a:pt x="270" y="42"/>
                  <a:pt x="263" y="42"/>
                </a:cubicBezTo>
                <a:lnTo>
                  <a:pt x="24" y="42"/>
                </a:lnTo>
                <a:lnTo>
                  <a:pt x="24" y="13"/>
                </a:lnTo>
                <a:lnTo>
                  <a:pt x="24" y="13"/>
                </a:lnTo>
                <a:cubicBezTo>
                  <a:pt x="24" y="6"/>
                  <a:pt x="19" y="0"/>
                  <a:pt x="12" y="0"/>
                </a:cubicBezTo>
                <a:lnTo>
                  <a:pt x="12" y="0"/>
                </a:lnTo>
                <a:cubicBezTo>
                  <a:pt x="6" y="0"/>
                  <a:pt x="0" y="6"/>
                  <a:pt x="0" y="13"/>
                </a:cubicBezTo>
                <a:lnTo>
                  <a:pt x="0" y="684"/>
                </a:lnTo>
                <a:lnTo>
                  <a:pt x="0" y="684"/>
                </a:lnTo>
                <a:cubicBezTo>
                  <a:pt x="0" y="691"/>
                  <a:pt x="6" y="697"/>
                  <a:pt x="12" y="697"/>
                </a:cubicBezTo>
                <a:lnTo>
                  <a:pt x="12" y="697"/>
                </a:lnTo>
                <a:cubicBezTo>
                  <a:pt x="19" y="697"/>
                  <a:pt x="24" y="691"/>
                  <a:pt x="24" y="684"/>
                </a:cubicBezTo>
                <a:lnTo>
                  <a:pt x="24" y="319"/>
                </a:lnTo>
                <a:lnTo>
                  <a:pt x="251" y="319"/>
                </a:lnTo>
                <a:lnTo>
                  <a:pt x="251" y="348"/>
                </a:lnTo>
                <a:lnTo>
                  <a:pt x="251" y="348"/>
                </a:lnTo>
                <a:cubicBezTo>
                  <a:pt x="251" y="355"/>
                  <a:pt x="257" y="361"/>
                  <a:pt x="263" y="361"/>
                </a:cubicBezTo>
                <a:lnTo>
                  <a:pt x="432" y="361"/>
                </a:lnTo>
                <a:lnTo>
                  <a:pt x="432" y="361"/>
                </a:lnTo>
                <a:lnTo>
                  <a:pt x="432" y="361"/>
                </a:lnTo>
                <a:cubicBezTo>
                  <a:pt x="439" y="361"/>
                  <a:pt x="445" y="355"/>
                  <a:pt x="445" y="348"/>
                </a:cubicBezTo>
                <a:lnTo>
                  <a:pt x="445" y="348"/>
                </a:lnTo>
                <a:cubicBezTo>
                  <a:pt x="445" y="344"/>
                  <a:pt x="443" y="339"/>
                  <a:pt x="439" y="338"/>
                </a:cubicBezTo>
                <a:close/>
              </a:path>
            </a:pathLst>
          </a:custGeom>
          <a:solidFill>
            <a:schemeClr val="bg1"/>
          </a:solidFill>
          <a:ln>
            <a:noFill/>
          </a:ln>
          <a:effectLst/>
          <a:extLst/>
        </p:spPr>
        <p:txBody>
          <a:bodyPr wrap="none" anchor="ctr"/>
          <a:lstStyle/>
          <a:p>
            <a:endParaRPr lang="en-US" sz="7197" dirty="0">
              <a:latin typeface="Open Sans Regular" charset="0"/>
            </a:endParaRPr>
          </a:p>
        </p:txBody>
      </p:sp>
      <p:sp>
        <p:nvSpPr>
          <p:cNvPr id="42" name="Freeform 254"/>
          <p:cNvSpPr>
            <a:spLocks noChangeArrowheads="1"/>
          </p:cNvSpPr>
          <p:nvPr/>
        </p:nvSpPr>
        <p:spPr bwMode="auto">
          <a:xfrm>
            <a:off x="3373122" y="8725665"/>
            <a:ext cx="1267744" cy="1584682"/>
          </a:xfrm>
          <a:custGeom>
            <a:avLst/>
            <a:gdLst>
              <a:gd name="T0" fmla="*/ 504 w 529"/>
              <a:gd name="T1" fmla="*/ 483 h 660"/>
              <a:gd name="T2" fmla="*/ 504 w 529"/>
              <a:gd name="T3" fmla="*/ 629 h 660"/>
              <a:gd name="T4" fmla="*/ 504 w 529"/>
              <a:gd name="T5" fmla="*/ 629 h 660"/>
              <a:gd name="T6" fmla="*/ 498 w 529"/>
              <a:gd name="T7" fmla="*/ 635 h 660"/>
              <a:gd name="T8" fmla="*/ 30 w 529"/>
              <a:gd name="T9" fmla="*/ 635 h 660"/>
              <a:gd name="T10" fmla="*/ 30 w 529"/>
              <a:gd name="T11" fmla="*/ 635 h 660"/>
              <a:gd name="T12" fmla="*/ 25 w 529"/>
              <a:gd name="T13" fmla="*/ 629 h 660"/>
              <a:gd name="T14" fmla="*/ 25 w 529"/>
              <a:gd name="T15" fmla="*/ 483 h 660"/>
              <a:gd name="T16" fmla="*/ 41 w 529"/>
              <a:gd name="T17" fmla="*/ 483 h 660"/>
              <a:gd name="T18" fmla="*/ 486 w 529"/>
              <a:gd name="T19" fmla="*/ 483 h 660"/>
              <a:gd name="T20" fmla="*/ 504 w 529"/>
              <a:gd name="T21" fmla="*/ 483 h 660"/>
              <a:gd name="T22" fmla="*/ 67 w 529"/>
              <a:gd name="T23" fmla="*/ 26 h 660"/>
              <a:gd name="T24" fmla="*/ 251 w 529"/>
              <a:gd name="T25" fmla="*/ 26 h 660"/>
              <a:gd name="T26" fmla="*/ 251 w 529"/>
              <a:gd name="T27" fmla="*/ 458 h 660"/>
              <a:gd name="T28" fmla="*/ 67 w 529"/>
              <a:gd name="T29" fmla="*/ 458 h 660"/>
              <a:gd name="T30" fmla="*/ 67 w 529"/>
              <a:gd name="T31" fmla="*/ 26 h 660"/>
              <a:gd name="T32" fmla="*/ 462 w 529"/>
              <a:gd name="T33" fmla="*/ 458 h 660"/>
              <a:gd name="T34" fmla="*/ 277 w 529"/>
              <a:gd name="T35" fmla="*/ 458 h 660"/>
              <a:gd name="T36" fmla="*/ 277 w 529"/>
              <a:gd name="T37" fmla="*/ 26 h 660"/>
              <a:gd name="T38" fmla="*/ 462 w 529"/>
              <a:gd name="T39" fmla="*/ 26 h 660"/>
              <a:gd name="T40" fmla="*/ 462 w 529"/>
              <a:gd name="T41" fmla="*/ 458 h 660"/>
              <a:gd name="T42" fmla="*/ 486 w 529"/>
              <a:gd name="T43" fmla="*/ 0 h 660"/>
              <a:gd name="T44" fmla="*/ 41 w 529"/>
              <a:gd name="T45" fmla="*/ 0 h 660"/>
              <a:gd name="T46" fmla="*/ 41 w 529"/>
              <a:gd name="T47" fmla="*/ 458 h 660"/>
              <a:gd name="T48" fmla="*/ 0 w 529"/>
              <a:gd name="T49" fmla="*/ 458 h 660"/>
              <a:gd name="T50" fmla="*/ 0 w 529"/>
              <a:gd name="T51" fmla="*/ 629 h 660"/>
              <a:gd name="T52" fmla="*/ 0 w 529"/>
              <a:gd name="T53" fmla="*/ 629 h 660"/>
              <a:gd name="T54" fmla="*/ 30 w 529"/>
              <a:gd name="T55" fmla="*/ 659 h 660"/>
              <a:gd name="T56" fmla="*/ 498 w 529"/>
              <a:gd name="T57" fmla="*/ 659 h 660"/>
              <a:gd name="T58" fmla="*/ 498 w 529"/>
              <a:gd name="T59" fmla="*/ 659 h 660"/>
              <a:gd name="T60" fmla="*/ 528 w 529"/>
              <a:gd name="T61" fmla="*/ 629 h 660"/>
              <a:gd name="T62" fmla="*/ 528 w 529"/>
              <a:gd name="T63" fmla="*/ 458 h 660"/>
              <a:gd name="T64" fmla="*/ 486 w 529"/>
              <a:gd name="T65" fmla="*/ 458 h 660"/>
              <a:gd name="T66" fmla="*/ 486 w 529"/>
              <a:gd name="T67"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9" h="660">
                <a:moveTo>
                  <a:pt x="504" y="483"/>
                </a:moveTo>
                <a:lnTo>
                  <a:pt x="504" y="629"/>
                </a:lnTo>
                <a:lnTo>
                  <a:pt x="504" y="629"/>
                </a:lnTo>
                <a:cubicBezTo>
                  <a:pt x="504" y="632"/>
                  <a:pt x="501" y="635"/>
                  <a:pt x="498" y="635"/>
                </a:cubicBezTo>
                <a:lnTo>
                  <a:pt x="30" y="635"/>
                </a:lnTo>
                <a:lnTo>
                  <a:pt x="30" y="635"/>
                </a:lnTo>
                <a:cubicBezTo>
                  <a:pt x="26" y="635"/>
                  <a:pt x="25" y="632"/>
                  <a:pt x="25" y="629"/>
                </a:cubicBezTo>
                <a:lnTo>
                  <a:pt x="25" y="483"/>
                </a:lnTo>
                <a:lnTo>
                  <a:pt x="41" y="483"/>
                </a:lnTo>
                <a:lnTo>
                  <a:pt x="486" y="483"/>
                </a:lnTo>
                <a:lnTo>
                  <a:pt x="504" y="483"/>
                </a:lnTo>
                <a:close/>
                <a:moveTo>
                  <a:pt x="67" y="26"/>
                </a:moveTo>
                <a:lnTo>
                  <a:pt x="251" y="26"/>
                </a:lnTo>
                <a:lnTo>
                  <a:pt x="251" y="458"/>
                </a:lnTo>
                <a:lnTo>
                  <a:pt x="67" y="458"/>
                </a:lnTo>
                <a:lnTo>
                  <a:pt x="67" y="26"/>
                </a:lnTo>
                <a:close/>
                <a:moveTo>
                  <a:pt x="462" y="458"/>
                </a:moveTo>
                <a:lnTo>
                  <a:pt x="277" y="458"/>
                </a:lnTo>
                <a:lnTo>
                  <a:pt x="277" y="26"/>
                </a:lnTo>
                <a:lnTo>
                  <a:pt x="462" y="26"/>
                </a:lnTo>
                <a:lnTo>
                  <a:pt x="462" y="458"/>
                </a:lnTo>
                <a:close/>
                <a:moveTo>
                  <a:pt x="486" y="0"/>
                </a:moveTo>
                <a:lnTo>
                  <a:pt x="41" y="0"/>
                </a:lnTo>
                <a:lnTo>
                  <a:pt x="41" y="458"/>
                </a:lnTo>
                <a:lnTo>
                  <a:pt x="0" y="458"/>
                </a:lnTo>
                <a:lnTo>
                  <a:pt x="0" y="629"/>
                </a:lnTo>
                <a:lnTo>
                  <a:pt x="0" y="629"/>
                </a:lnTo>
                <a:cubicBezTo>
                  <a:pt x="0" y="646"/>
                  <a:pt x="13" y="659"/>
                  <a:pt x="30" y="659"/>
                </a:cubicBezTo>
                <a:lnTo>
                  <a:pt x="498" y="659"/>
                </a:lnTo>
                <a:lnTo>
                  <a:pt x="498" y="659"/>
                </a:lnTo>
                <a:cubicBezTo>
                  <a:pt x="514" y="659"/>
                  <a:pt x="528" y="646"/>
                  <a:pt x="528" y="629"/>
                </a:cubicBezTo>
                <a:lnTo>
                  <a:pt x="528" y="458"/>
                </a:lnTo>
                <a:lnTo>
                  <a:pt x="486" y="458"/>
                </a:lnTo>
                <a:lnTo>
                  <a:pt x="486" y="0"/>
                </a:lnTo>
                <a:close/>
              </a:path>
            </a:pathLst>
          </a:custGeom>
          <a:solidFill>
            <a:schemeClr val="bg1"/>
          </a:solidFill>
          <a:ln>
            <a:noFill/>
          </a:ln>
          <a:effectLst/>
          <a:extLst/>
        </p:spPr>
        <p:txBody>
          <a:bodyPr wrap="none" anchor="ctr"/>
          <a:lstStyle/>
          <a:p>
            <a:endParaRPr lang="en-US" sz="7197" dirty="0">
              <a:latin typeface="Open Sans Regular" charset="0"/>
            </a:endParaRPr>
          </a:p>
        </p:txBody>
      </p:sp>
    </p:spTree>
    <p:extLst>
      <p:ext uri="{BB962C8B-B14F-4D97-AF65-F5344CB8AC3E}">
        <p14:creationId xmlns:p14="http://schemas.microsoft.com/office/powerpoint/2010/main" val="13474114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Simple Light 1">
      <a:dk1>
        <a:srgbClr val="7F7F7F"/>
      </a:dk1>
      <a:lt1>
        <a:srgbClr val="FFFFFF"/>
      </a:lt1>
      <a:dk2>
        <a:srgbClr val="000000"/>
      </a:dk2>
      <a:lt2>
        <a:srgbClr val="FFFFFF"/>
      </a:lt2>
      <a:accent1>
        <a:srgbClr val="1DE7D8"/>
      </a:accent1>
      <a:accent2>
        <a:srgbClr val="23D8DC"/>
      </a:accent2>
      <a:accent3>
        <a:srgbClr val="34B9DF"/>
      </a:accent3>
      <a:accent4>
        <a:srgbClr val="42A6E3"/>
      </a:accent4>
      <a:accent5>
        <a:srgbClr val="5091E7"/>
      </a:accent5>
      <a:accent6>
        <a:srgbClr val="5D76EA"/>
      </a:accent6>
      <a:hlink>
        <a:srgbClr val="F33B48"/>
      </a:hlink>
      <a:folHlink>
        <a:srgbClr val="FFC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41163</TotalTime>
  <Words>933</Words>
  <Application>Microsoft Office PowerPoint</Application>
  <PresentationFormat>Custom</PresentationFormat>
  <Paragraphs>119</Paragraphs>
  <Slides>14</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Gill Sans</vt:lpstr>
      <vt:lpstr>League Spartan</vt:lpstr>
      <vt:lpstr>Open Sans</vt:lpstr>
      <vt:lpstr>Open Sans Light</vt:lpstr>
      <vt:lpstr>Open Sans Regular</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Premium Presentations</dc:title>
  <dc:subject/>
  <dc:creator>RSJoomla!</dc:creator>
  <cp:keywords/>
  <dc:description/>
  <cp:lastModifiedBy>Octavian</cp:lastModifiedBy>
  <cp:revision>6383</cp:revision>
  <dcterms:created xsi:type="dcterms:W3CDTF">2014-11-12T21:47:38Z</dcterms:created>
  <dcterms:modified xsi:type="dcterms:W3CDTF">2018-10-18T13:17:31Z</dcterms:modified>
  <cp:category/>
</cp:coreProperties>
</file>